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3" r:id="rId4"/>
    <p:sldMasterId id="2147483685" r:id="rId5"/>
  </p:sldMasterIdLst>
  <p:notesMasterIdLst>
    <p:notesMasterId r:id="rId9"/>
  </p:notesMasterIdLst>
  <p:sldIdLst>
    <p:sldId id="409" r:id="rId6"/>
    <p:sldId id="295" r:id="rId7"/>
    <p:sldId id="410" r:id="rId8"/>
  </p:sldIdLst>
  <p:sldSz cx="12192000" cy="6858000"/>
  <p:notesSz cx="6858000" cy="9144000"/>
  <p:defaultTextStyle>
    <a:defPPr>
      <a:defRPr lang="en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92E47E-740B-2598-5DA2-9AB47BF7220A}" name="Riina Tamm" initials="RT" userId="S::Riina.Tamm@kliimaministeerium.ee::ecbb7e56-eba7-4f21-8cde-7c262d6954ae" providerId="AD"/>
  <p188:author id="{8D5025FA-820D-BFCE-7D9F-C955CE2A6CE7}" name="Rahel Kelus" initials="RK" userId="S::Rahel.Kelus@kliimaministeerium.ee::caecaf39-8c81-4235-8c57-6852e7a71a0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87"/>
    <a:srgbClr val="0B6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B62EF6-296D-C721-AAE1-3AFA21F519C1}" v="106" dt="2026-06-04T08:50:05.921"/>
    <p1510:client id="{94B0365E-CD5B-4E1B-ADF3-F1DD2B2F08A6}" v="3083" dt="2026-06-04T10:40:35.339"/>
    <p1510:client id="{ACAB28C8-7562-737E-8B4C-BA6EC4C70077}" v="25" dt="2026-06-04T10:00:56.085"/>
    <p1510:client id="{EE35305D-5B1D-3598-4BEF-1005B72C3CD3}" v="572" dt="2026-06-04T08:48:33.654"/>
    <p1510:client id="{F0E46B95-EC4B-48A1-90EE-5A0D5C7D6C0E}" v="163" dt="2026-06-04T10:33:22.6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hel Kelus" userId="S::rahel.kelus@kliimaministeerium.ee::caecaf39-8c81-4235-8c57-6852e7a71a05" providerId="AD" clId="Web-{25B62EF6-296D-C721-AAE1-3AFA21F519C1}"/>
    <pc:docChg chg="addSld modSld">
      <pc:chgData name="Rahel Kelus" userId="S::rahel.kelus@kliimaministeerium.ee::caecaf39-8c81-4235-8c57-6852e7a71a05" providerId="AD" clId="Web-{25B62EF6-296D-C721-AAE1-3AFA21F519C1}" dt="2026-06-04T08:50:05.921" v="116" actId="20577"/>
      <pc:docMkLst>
        <pc:docMk/>
      </pc:docMkLst>
      <pc:sldChg chg="modSp">
        <pc:chgData name="Rahel Kelus" userId="S::rahel.kelus@kliimaministeerium.ee::caecaf39-8c81-4235-8c57-6852e7a71a05" providerId="AD" clId="Web-{25B62EF6-296D-C721-AAE1-3AFA21F519C1}" dt="2026-06-04T08:23:12.628" v="20" actId="20577"/>
        <pc:sldMkLst>
          <pc:docMk/>
          <pc:sldMk cId="3319195042" sldId="295"/>
        </pc:sldMkLst>
        <pc:spChg chg="mod">
          <ac:chgData name="Rahel Kelus" userId="S::rahel.kelus@kliimaministeerium.ee::caecaf39-8c81-4235-8c57-6852e7a71a05" providerId="AD" clId="Web-{25B62EF6-296D-C721-AAE1-3AFA21F519C1}" dt="2026-06-04T08:23:12.628" v="20" actId="20577"/>
          <ac:spMkLst>
            <pc:docMk/>
            <pc:sldMk cId="3319195042" sldId="295"/>
            <ac:spMk id="12" creationId="{313FBA3D-7D6C-43DD-09B5-4BC4E3415477}"/>
          </ac:spMkLst>
        </pc:spChg>
      </pc:sldChg>
      <pc:sldChg chg="modSp">
        <pc:chgData name="Rahel Kelus" userId="S::rahel.kelus@kliimaministeerium.ee::caecaf39-8c81-4235-8c57-6852e7a71a05" providerId="AD" clId="Web-{25B62EF6-296D-C721-AAE1-3AFA21F519C1}" dt="2026-06-04T08:50:05.921" v="116" actId="20577"/>
        <pc:sldMkLst>
          <pc:docMk/>
          <pc:sldMk cId="702906411" sldId="409"/>
        </pc:sldMkLst>
        <pc:spChg chg="mod">
          <ac:chgData name="Rahel Kelus" userId="S::rahel.kelus@kliimaministeerium.ee::caecaf39-8c81-4235-8c57-6852e7a71a05" providerId="AD" clId="Web-{25B62EF6-296D-C721-AAE1-3AFA21F519C1}" dt="2026-06-04T08:50:05.921" v="116" actId="20577"/>
          <ac:spMkLst>
            <pc:docMk/>
            <pc:sldMk cId="702906411" sldId="409"/>
            <ac:spMk id="3" creationId="{DD133D67-1998-C01E-34B6-9AC271844C41}"/>
          </ac:spMkLst>
        </pc:spChg>
      </pc:sldChg>
      <pc:sldChg chg="modSp add replId">
        <pc:chgData name="Rahel Kelus" userId="S::rahel.kelus@kliimaministeerium.ee::caecaf39-8c81-4235-8c57-6852e7a71a05" providerId="AD" clId="Web-{25B62EF6-296D-C721-AAE1-3AFA21F519C1}" dt="2026-06-04T08:23:42.785" v="25" actId="20577"/>
        <pc:sldMkLst>
          <pc:docMk/>
          <pc:sldMk cId="2420298687" sldId="410"/>
        </pc:sldMkLst>
        <pc:spChg chg="mod">
          <ac:chgData name="Rahel Kelus" userId="S::rahel.kelus@kliimaministeerium.ee::caecaf39-8c81-4235-8c57-6852e7a71a05" providerId="AD" clId="Web-{25B62EF6-296D-C721-AAE1-3AFA21F519C1}" dt="2026-06-04T08:23:42.785" v="25" actId="20577"/>
          <ac:spMkLst>
            <pc:docMk/>
            <pc:sldMk cId="2420298687" sldId="410"/>
            <ac:spMk id="12" creationId="{845A51A9-E740-4063-6A88-211FCDC7C705}"/>
          </ac:spMkLst>
        </pc:spChg>
      </pc:sldChg>
      <pc:sldChg chg="modSp add replId">
        <pc:chgData name="Rahel Kelus" userId="S::rahel.kelus@kliimaministeerium.ee::caecaf39-8c81-4235-8c57-6852e7a71a05" providerId="AD" clId="Web-{25B62EF6-296D-C721-AAE1-3AFA21F519C1}" dt="2026-06-04T08:24:06.348" v="30" actId="20577"/>
        <pc:sldMkLst>
          <pc:docMk/>
          <pc:sldMk cId="816916643" sldId="411"/>
        </pc:sldMkLst>
        <pc:spChg chg="mod">
          <ac:chgData name="Rahel Kelus" userId="S::rahel.kelus@kliimaministeerium.ee::caecaf39-8c81-4235-8c57-6852e7a71a05" providerId="AD" clId="Web-{25B62EF6-296D-C721-AAE1-3AFA21F519C1}" dt="2026-06-04T08:24:06.348" v="30" actId="20577"/>
          <ac:spMkLst>
            <pc:docMk/>
            <pc:sldMk cId="816916643" sldId="411"/>
            <ac:spMk id="12" creationId="{24CC9096-3C3D-7632-1AE4-0883E48A1BC5}"/>
          </ac:spMkLst>
        </pc:spChg>
      </pc:sldChg>
    </pc:docChg>
  </pc:docChgLst>
  <pc:docChgLst>
    <pc:chgData name="Rahel Kelus" userId="S::rahel.kelus@kliimaministeerium.ee::caecaf39-8c81-4235-8c57-6852e7a71a05" providerId="AD" clId="Web-{ACAB28C8-7562-737E-8B4C-BA6EC4C70077}"/>
    <pc:docChg chg="modSld">
      <pc:chgData name="Rahel Kelus" userId="S::rahel.kelus@kliimaministeerium.ee::caecaf39-8c81-4235-8c57-6852e7a71a05" providerId="AD" clId="Web-{ACAB28C8-7562-737E-8B4C-BA6EC4C70077}" dt="2026-06-04T10:00:56.101" v="32" actId="20577"/>
      <pc:docMkLst>
        <pc:docMk/>
      </pc:docMkLst>
      <pc:sldChg chg="modSp">
        <pc:chgData name="Rahel Kelus" userId="S::rahel.kelus@kliimaministeerium.ee::caecaf39-8c81-4235-8c57-6852e7a71a05" providerId="AD" clId="Web-{ACAB28C8-7562-737E-8B4C-BA6EC4C70077}" dt="2026-06-04T10:00:56.101" v="32" actId="20577"/>
        <pc:sldMkLst>
          <pc:docMk/>
          <pc:sldMk cId="702906411" sldId="409"/>
        </pc:sldMkLst>
        <pc:spChg chg="mod">
          <ac:chgData name="Rahel Kelus" userId="S::rahel.kelus@kliimaministeerium.ee::caecaf39-8c81-4235-8c57-6852e7a71a05" providerId="AD" clId="Web-{ACAB28C8-7562-737E-8B4C-BA6EC4C70077}" dt="2026-06-04T09:59:55.788" v="1" actId="20577"/>
          <ac:spMkLst>
            <pc:docMk/>
            <pc:sldMk cId="702906411" sldId="409"/>
            <ac:spMk id="2" creationId="{0C189368-3138-2734-4F64-ECF459E56F3D}"/>
          </ac:spMkLst>
        </pc:spChg>
        <pc:spChg chg="mod">
          <ac:chgData name="Rahel Kelus" userId="S::rahel.kelus@kliimaministeerium.ee::caecaf39-8c81-4235-8c57-6852e7a71a05" providerId="AD" clId="Web-{ACAB28C8-7562-737E-8B4C-BA6EC4C70077}" dt="2026-06-04T10:00:56.101" v="32" actId="20577"/>
          <ac:spMkLst>
            <pc:docMk/>
            <pc:sldMk cId="702906411" sldId="409"/>
            <ac:spMk id="3" creationId="{DD133D67-1998-C01E-34B6-9AC271844C41}"/>
          </ac:spMkLst>
        </pc:spChg>
      </pc:sldChg>
    </pc:docChg>
  </pc:docChgLst>
  <pc:docChgLst>
    <pc:chgData name="Rahel Kelus" userId="caecaf39-8c81-4235-8c57-6852e7a71a05" providerId="ADAL" clId="{39920AAC-3E41-4576-8676-F93A63BA4073}"/>
    <pc:docChg chg="undo custSel addSld delSld modSld">
      <pc:chgData name="Rahel Kelus" userId="caecaf39-8c81-4235-8c57-6852e7a71a05" providerId="ADAL" clId="{39920AAC-3E41-4576-8676-F93A63BA4073}" dt="2026-06-04T10:40:35.339" v="3073" actId="113"/>
      <pc:docMkLst>
        <pc:docMk/>
      </pc:docMkLst>
      <pc:sldChg chg="modSp mod modCm">
        <pc:chgData name="Rahel Kelus" userId="caecaf39-8c81-4235-8c57-6852e7a71a05" providerId="ADAL" clId="{39920AAC-3E41-4576-8676-F93A63BA4073}" dt="2026-06-04T10:40:35.339" v="3073" actId="113"/>
        <pc:sldMkLst>
          <pc:docMk/>
          <pc:sldMk cId="3319195042" sldId="295"/>
        </pc:sldMkLst>
        <pc:spChg chg="mod">
          <ac:chgData name="Rahel Kelus" userId="caecaf39-8c81-4235-8c57-6852e7a71a05" providerId="ADAL" clId="{39920AAC-3E41-4576-8676-F93A63BA4073}" dt="2026-06-04T10:40:35.339" v="3073" actId="113"/>
          <ac:spMkLst>
            <pc:docMk/>
            <pc:sldMk cId="3319195042" sldId="295"/>
            <ac:spMk id="12" creationId="{313FBA3D-7D6C-43DD-09B5-4BC4E3415477}"/>
          </ac:spMkLst>
        </pc:spChg>
        <pc:spChg chg="mod">
          <ac:chgData name="Rahel Kelus" userId="caecaf39-8c81-4235-8c57-6852e7a71a05" providerId="ADAL" clId="{39920AAC-3E41-4576-8676-F93A63BA4073}" dt="2026-06-04T10:12:55.801" v="877" actId="20577"/>
          <ac:spMkLst>
            <pc:docMk/>
            <pc:sldMk cId="3319195042" sldId="295"/>
            <ac:spMk id="15" creationId="{91275AAA-F3C8-8220-4DB1-394C8172306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ahel Kelus" userId="caecaf39-8c81-4235-8c57-6852e7a71a05" providerId="ADAL" clId="{39920AAC-3E41-4576-8676-F93A63BA4073}" dt="2026-06-04T10:34:13.102" v="2794" actId="21"/>
              <pc2:cmMkLst xmlns:pc2="http://schemas.microsoft.com/office/powerpoint/2019/9/main/command">
                <pc:docMk/>
                <pc:sldMk cId="3319195042" sldId="295"/>
                <pc2:cmMk id="{3F9B270A-D571-4525-9F20-4158C72CD3E3}"/>
              </pc2:cmMkLst>
            </pc226:cmChg>
          </p:ext>
        </pc:extLst>
      </pc:sldChg>
      <pc:sldChg chg="modSp mod">
        <pc:chgData name="Rahel Kelus" userId="caecaf39-8c81-4235-8c57-6852e7a71a05" providerId="ADAL" clId="{39920AAC-3E41-4576-8676-F93A63BA4073}" dt="2026-06-04T10:27:07.587" v="2758" actId="20577"/>
        <pc:sldMkLst>
          <pc:docMk/>
          <pc:sldMk cId="702906411" sldId="409"/>
        </pc:sldMkLst>
        <pc:spChg chg="mod">
          <ac:chgData name="Rahel Kelus" userId="caecaf39-8c81-4235-8c57-6852e7a71a05" providerId="ADAL" clId="{39920AAC-3E41-4576-8676-F93A63BA4073}" dt="2026-06-04T10:26:31.392" v="2744" actId="14100"/>
          <ac:spMkLst>
            <pc:docMk/>
            <pc:sldMk cId="702906411" sldId="409"/>
            <ac:spMk id="2" creationId="{0C189368-3138-2734-4F64-ECF459E56F3D}"/>
          </ac:spMkLst>
        </pc:spChg>
        <pc:spChg chg="mod">
          <ac:chgData name="Rahel Kelus" userId="caecaf39-8c81-4235-8c57-6852e7a71a05" providerId="ADAL" clId="{39920AAC-3E41-4576-8676-F93A63BA4073}" dt="2026-06-04T10:27:07.587" v="2758" actId="20577"/>
          <ac:spMkLst>
            <pc:docMk/>
            <pc:sldMk cId="702906411" sldId="409"/>
            <ac:spMk id="3" creationId="{DD133D67-1998-C01E-34B6-9AC271844C41}"/>
          </ac:spMkLst>
        </pc:spChg>
      </pc:sldChg>
      <pc:sldChg chg="modSp add mod">
        <pc:chgData name="Rahel Kelus" userId="caecaf39-8c81-4235-8c57-6852e7a71a05" providerId="ADAL" clId="{39920AAC-3E41-4576-8676-F93A63BA4073}" dt="2026-06-04T10:25:38.060" v="2723" actId="115"/>
        <pc:sldMkLst>
          <pc:docMk/>
          <pc:sldMk cId="1738316342" sldId="410"/>
        </pc:sldMkLst>
        <pc:spChg chg="mod">
          <ac:chgData name="Rahel Kelus" userId="caecaf39-8c81-4235-8c57-6852e7a71a05" providerId="ADAL" clId="{39920AAC-3E41-4576-8676-F93A63BA4073}" dt="2026-06-04T10:25:38.060" v="2723" actId="115"/>
          <ac:spMkLst>
            <pc:docMk/>
            <pc:sldMk cId="1738316342" sldId="410"/>
            <ac:spMk id="12" creationId="{E92A9017-AB10-3B6E-792B-4F9A64D41E3E}"/>
          </ac:spMkLst>
        </pc:spChg>
      </pc:sldChg>
      <pc:sldChg chg="modSp del mod">
        <pc:chgData name="Rahel Kelus" userId="caecaf39-8c81-4235-8c57-6852e7a71a05" providerId="ADAL" clId="{39920AAC-3E41-4576-8676-F93A63BA4073}" dt="2026-06-04T10:22:33.662" v="2277" actId="47"/>
        <pc:sldMkLst>
          <pc:docMk/>
          <pc:sldMk cId="2420298687" sldId="410"/>
        </pc:sldMkLst>
        <pc:spChg chg="mod">
          <ac:chgData name="Rahel Kelus" userId="caecaf39-8c81-4235-8c57-6852e7a71a05" providerId="ADAL" clId="{39920AAC-3E41-4576-8676-F93A63BA4073}" dt="2026-06-04T10:09:43.901" v="834" actId="20577"/>
          <ac:spMkLst>
            <pc:docMk/>
            <pc:sldMk cId="2420298687" sldId="410"/>
            <ac:spMk id="12" creationId="{845A51A9-E740-4063-6A88-211FCDC7C705}"/>
          </ac:spMkLst>
        </pc:spChg>
      </pc:sldChg>
      <pc:sldChg chg="modSp del mod">
        <pc:chgData name="Rahel Kelus" userId="caecaf39-8c81-4235-8c57-6852e7a71a05" providerId="ADAL" clId="{39920AAC-3E41-4576-8676-F93A63BA4073}" dt="2026-06-04T10:22:33.151" v="2276" actId="47"/>
        <pc:sldMkLst>
          <pc:docMk/>
          <pc:sldMk cId="816916643" sldId="411"/>
        </pc:sldMkLst>
        <pc:spChg chg="mod">
          <ac:chgData name="Rahel Kelus" userId="caecaf39-8c81-4235-8c57-6852e7a71a05" providerId="ADAL" clId="{39920AAC-3E41-4576-8676-F93A63BA4073}" dt="2026-06-04T10:09:40.501" v="831" actId="20577"/>
          <ac:spMkLst>
            <pc:docMk/>
            <pc:sldMk cId="816916643" sldId="411"/>
            <ac:spMk id="12" creationId="{24CC9096-3C3D-7632-1AE4-0883E48A1BC5}"/>
          </ac:spMkLst>
        </pc:spChg>
      </pc:sldChg>
    </pc:docChg>
  </pc:docChgLst>
  <pc:docChgLst>
    <pc:chgData name="Analaise Maria Sepp-Dallas" userId="S::analaise.sepp-dallas@kliimaministeerium.ee::d2dbc3fe-3a10-4107-a9ef-4408428dcfa6" providerId="AD" clId="Web-{EE35305D-5B1D-3598-4BEF-1005B72C3CD3}"/>
    <pc:docChg chg="modSld">
      <pc:chgData name="Analaise Maria Sepp-Dallas" userId="S::analaise.sepp-dallas@kliimaministeerium.ee::d2dbc3fe-3a10-4107-a9ef-4408428dcfa6" providerId="AD" clId="Web-{EE35305D-5B1D-3598-4BEF-1005B72C3CD3}" dt="2026-06-04T08:48:33.654" v="577" actId="20577"/>
      <pc:docMkLst>
        <pc:docMk/>
      </pc:docMkLst>
      <pc:sldChg chg="modSp">
        <pc:chgData name="Analaise Maria Sepp-Dallas" userId="S::analaise.sepp-dallas@kliimaministeerium.ee::d2dbc3fe-3a10-4107-a9ef-4408428dcfa6" providerId="AD" clId="Web-{EE35305D-5B1D-3598-4BEF-1005B72C3CD3}" dt="2026-06-04T08:48:33.654" v="577" actId="20577"/>
        <pc:sldMkLst>
          <pc:docMk/>
          <pc:sldMk cId="702906411" sldId="409"/>
        </pc:sldMkLst>
        <pc:spChg chg="mod">
          <ac:chgData name="Analaise Maria Sepp-Dallas" userId="S::analaise.sepp-dallas@kliimaministeerium.ee::d2dbc3fe-3a10-4107-a9ef-4408428dcfa6" providerId="AD" clId="Web-{EE35305D-5B1D-3598-4BEF-1005B72C3CD3}" dt="2026-06-04T08:21:30.280" v="39" actId="20577"/>
          <ac:spMkLst>
            <pc:docMk/>
            <pc:sldMk cId="702906411" sldId="409"/>
            <ac:spMk id="2" creationId="{0C189368-3138-2734-4F64-ECF459E56F3D}"/>
          </ac:spMkLst>
        </pc:spChg>
        <pc:spChg chg="mod">
          <ac:chgData name="Analaise Maria Sepp-Dallas" userId="S::analaise.sepp-dallas@kliimaministeerium.ee::d2dbc3fe-3a10-4107-a9ef-4408428dcfa6" providerId="AD" clId="Web-{EE35305D-5B1D-3598-4BEF-1005B72C3CD3}" dt="2026-06-04T08:48:33.654" v="577" actId="20577"/>
          <ac:spMkLst>
            <pc:docMk/>
            <pc:sldMk cId="702906411" sldId="409"/>
            <ac:spMk id="3" creationId="{DD133D67-1998-C01E-34B6-9AC271844C41}"/>
          </ac:spMkLst>
        </pc:spChg>
      </pc:sldChg>
    </pc:docChg>
  </pc:docChgLst>
  <pc:docChgLst>
    <pc:chgData name="Riina Tamm" userId="ecbb7e56-eba7-4f21-8cde-7c262d6954ae" providerId="ADAL" clId="{5277E891-49EF-4F4B-8502-5178FFD48019}"/>
    <pc:docChg chg="modSld">
      <pc:chgData name="Riina Tamm" userId="ecbb7e56-eba7-4f21-8cde-7c262d6954ae" providerId="ADAL" clId="{5277E891-49EF-4F4B-8502-5178FFD48019}" dt="2026-06-04T10:33:22.656" v="152" actId="20577"/>
      <pc:docMkLst>
        <pc:docMk/>
      </pc:docMkLst>
      <pc:sldChg chg="modSp mod modCm">
        <pc:chgData name="Riina Tamm" userId="ecbb7e56-eba7-4f21-8cde-7c262d6954ae" providerId="ADAL" clId="{5277E891-49EF-4F4B-8502-5178FFD48019}" dt="2026-06-04T10:33:22.656" v="152" actId="20577"/>
        <pc:sldMkLst>
          <pc:docMk/>
          <pc:sldMk cId="3319195042" sldId="295"/>
        </pc:sldMkLst>
        <pc:spChg chg="mod">
          <ac:chgData name="Riina Tamm" userId="ecbb7e56-eba7-4f21-8cde-7c262d6954ae" providerId="ADAL" clId="{5277E891-49EF-4F4B-8502-5178FFD48019}" dt="2026-06-04T10:33:22.656" v="152" actId="20577"/>
          <ac:spMkLst>
            <pc:docMk/>
            <pc:sldMk cId="3319195042" sldId="295"/>
            <ac:spMk id="12" creationId="{313FBA3D-7D6C-43DD-09B5-4BC4E341547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iina Tamm" userId="ecbb7e56-eba7-4f21-8cde-7c262d6954ae" providerId="ADAL" clId="{5277E891-49EF-4F4B-8502-5178FFD48019}" dt="2026-06-04T10:33:22.656" v="152" actId="20577"/>
              <pc2:cmMkLst xmlns:pc2="http://schemas.microsoft.com/office/powerpoint/2019/9/main/command">
                <pc:docMk/>
                <pc:sldMk cId="3319195042" sldId="295"/>
                <pc2:cmMk id="{3F9B270A-D571-4525-9F20-4158C72CD3E3}"/>
              </pc2:cmMkLst>
            </pc226:cmChg>
          </p:ext>
        </pc:extLst>
      </pc:sldChg>
      <pc:sldChg chg="modSp mod modCm">
        <pc:chgData name="Riina Tamm" userId="ecbb7e56-eba7-4f21-8cde-7c262d6954ae" providerId="ADAL" clId="{5277E891-49EF-4F4B-8502-5178FFD48019}" dt="2026-06-04T10:31:56.591" v="1" actId="20577"/>
        <pc:sldMkLst>
          <pc:docMk/>
          <pc:sldMk cId="702906411" sldId="409"/>
        </pc:sldMkLst>
        <pc:spChg chg="mod">
          <ac:chgData name="Riina Tamm" userId="ecbb7e56-eba7-4f21-8cde-7c262d6954ae" providerId="ADAL" clId="{5277E891-49EF-4F4B-8502-5178FFD48019}" dt="2026-06-04T10:31:56.591" v="1" actId="20577"/>
          <ac:spMkLst>
            <pc:docMk/>
            <pc:sldMk cId="702906411" sldId="409"/>
            <ac:spMk id="3" creationId="{DD133D67-1998-C01E-34B6-9AC271844C4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iina Tamm" userId="ecbb7e56-eba7-4f21-8cde-7c262d6954ae" providerId="ADAL" clId="{5277E891-49EF-4F4B-8502-5178FFD48019}" dt="2026-06-04T10:31:56.591" v="1" actId="20577"/>
              <pc2:cmMkLst xmlns:pc2="http://schemas.microsoft.com/office/powerpoint/2019/9/main/command">
                <pc:docMk/>
                <pc:sldMk cId="702906411" sldId="409"/>
                <pc2:cmMk id="{330A7F11-84F9-4301-860E-15BC1A7B20EE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63C6F-A4D7-46A0-8DF1-A0752FC2FE53}" type="datetimeFigureOut">
              <a:rPr lang="et-EE" smtClean="0"/>
              <a:t>04.06.2026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FE103-BD74-42E1-9A44-D32BC0513C0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1157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13F01-B7ED-9846-87BF-55FB679648E7}" type="slidenum">
              <a:rPr lang="en-EE" smtClean="0"/>
              <a:t>1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724498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/>
              <a:t>Slaidide juhend:</a:t>
            </a:r>
          </a:p>
          <a:p>
            <a:endParaRPr lang="et-EE"/>
          </a:p>
          <a:p>
            <a:r>
              <a:rPr lang="et-EE"/>
              <a:t>Visuaalse keele, ikoonid, disaini näiteid, pildipangad ja stiilijuhendi leiad: https://intranet.sise.envir.ee/KEM/SitePages/Identiteet.aspx</a:t>
            </a:r>
          </a:p>
          <a:p>
            <a:endParaRPr lang="et-EE"/>
          </a:p>
          <a:p>
            <a:r>
              <a:rPr lang="et-EE"/>
              <a:t>Eeldisainitud slaidikujundusi saad lisada ülevalt „Uus Slaid“ linnukese alt.</a:t>
            </a:r>
          </a:p>
          <a:p>
            <a:endParaRPr lang="et-EE"/>
          </a:p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13F01-B7ED-9846-87BF-55FB679648E7}" type="slidenum">
              <a:rPr lang="en-EE" smtClean="0"/>
              <a:t>2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950356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AFF53-6F39-86B8-A3A5-2F1B16434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>
            <a:extLst>
              <a:ext uri="{FF2B5EF4-FFF2-40B4-BE49-F238E27FC236}">
                <a16:creationId xmlns:a16="http://schemas.microsoft.com/office/drawing/2014/main" id="{E309A471-EA94-3AC3-34EA-31F4E73F29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>
            <a:extLst>
              <a:ext uri="{FF2B5EF4-FFF2-40B4-BE49-F238E27FC236}">
                <a16:creationId xmlns:a16="http://schemas.microsoft.com/office/drawing/2014/main" id="{A8491557-0797-DC8A-61EC-930A29CA7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/>
              <a:t>Slaidide juhend:</a:t>
            </a:r>
          </a:p>
          <a:p>
            <a:endParaRPr lang="et-EE"/>
          </a:p>
          <a:p>
            <a:r>
              <a:rPr lang="et-EE"/>
              <a:t>Visuaalse keele, ikoonid, disaini näiteid, pildipangad ja stiilijuhendi leiad: https://intranet.sise.envir.ee/KEM/SitePages/Identiteet.aspx</a:t>
            </a:r>
          </a:p>
          <a:p>
            <a:endParaRPr lang="et-EE"/>
          </a:p>
          <a:p>
            <a:r>
              <a:rPr lang="et-EE"/>
              <a:t>Eeldisainitud slaidikujundusi saad lisada ülevalt „Uus Slaid“ linnukese alt.</a:t>
            </a:r>
          </a:p>
          <a:p>
            <a:endParaRPr lang="et-EE"/>
          </a:p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E7CF2123-BABB-7DF8-35F4-F1DF653E4B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13F01-B7ED-9846-87BF-55FB679648E7}" type="slidenum">
              <a:rPr lang="en-EE" smtClean="0"/>
              <a:t>3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91597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C09D9FC-74D5-CC54-0BB9-F12C69A18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4903427"/>
            <a:ext cx="11425237" cy="1090324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6A37F-07AE-46BB-5CDD-EF125B55B8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 hasCustomPrompt="1"/>
          </p:nvPr>
        </p:nvSpPr>
        <p:spPr>
          <a:xfrm>
            <a:off x="1" y="1382751"/>
            <a:ext cx="12192000" cy="3278459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B18D2-B1DC-3C40-88B1-3FFDBF5A50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80BACE-E02B-3F19-D0C0-55FAFEA5E285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7F7AA85-77AB-B7BB-389F-6374DE383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381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28065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431B-E6BF-5D65-4B97-108FE1479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123121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FB8B3-1C22-381D-E53A-DDC6164C2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3" y="2355574"/>
            <a:ext cx="10587037" cy="38213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8F29C10-6243-4F4E-7DE9-E879214E5F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98A138-76F5-9165-BA96-A38E446AC882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364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51881" y="1075038"/>
            <a:ext cx="4447489" cy="1795020"/>
          </a:xfrm>
        </p:spPr>
        <p:txBody>
          <a:bodyPr/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3081403"/>
            <a:ext cx="10587037" cy="3063602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9E46283D-811B-838D-B5E9-D933237F82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06310" y="1075036"/>
            <a:ext cx="4447490" cy="1795021"/>
          </a:xfrm>
        </p:spPr>
        <p:txBody>
          <a:bodyPr/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703F8FE-4A80-DB97-5B87-A32531CAC1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0718C4-CBE6-243F-921D-0F0AD6B4D3F2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64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6763" y="4122737"/>
            <a:ext cx="7341979" cy="2008188"/>
          </a:xfrm>
        </p:spPr>
        <p:txBody>
          <a:bodyPr/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5645507-6BFC-03DC-1CE5-5576947BA2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58211" y="674556"/>
            <a:ext cx="2795589" cy="5456369"/>
          </a:xfrm>
        </p:spPr>
        <p:txBody>
          <a:bodyPr/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1246909"/>
            <a:ext cx="7341979" cy="2650403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D04C673-49EE-D33D-804B-C6B28416B2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491EDD-7DF7-24FD-123B-ED73360D5BB4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589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õhi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C20FC-5970-3EF4-9877-F38F1275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2914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FCDB37C-70AD-182C-A5E0-299E25A4A1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700C8C-78FB-F2A4-BA0B-69CF454827DA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709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4552B5B3-D8C4-718B-F544-3876520D62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1151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1313E88-EFE1-EA88-0155-5C57D3DF92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9C939E-283C-3FBE-0185-D765054B14F4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620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õhi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977DB-1347-338E-90C0-C2E086180F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36785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B65D-0B95-3223-8E56-15654B320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2549236"/>
            <a:ext cx="10587037" cy="3627725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FD8FCCA-79AA-0077-4FCF-85E28D2197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6E75D7B-715A-D10F-42F1-016D08E8A457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936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õhi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E4B78-732F-BC6E-6F17-AFE4BDE66C78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1168399"/>
            <a:ext cx="2628900" cy="5008564"/>
          </a:xfrm>
        </p:spPr>
        <p:txBody>
          <a:bodyPr vert="eaVert"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833EE-FC3B-5DB3-0648-D391B1859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1168399"/>
            <a:ext cx="7805737" cy="5008563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ACE98F-9F1B-84DA-46C0-17A632862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A0283C0-D351-AE1D-BC7A-5D67C9E8998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477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4302FAB-7EB8-0B94-5362-42B3858A45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40673"/>
            <a:ext cx="4739957" cy="4634814"/>
          </a:xfrm>
          <a:custGeom>
            <a:avLst/>
            <a:gdLst>
              <a:gd name="connsiteX0" fmla="*/ 2563318 w 5126636"/>
              <a:gd name="connsiteY0" fmla="*/ 0 h 5126636"/>
              <a:gd name="connsiteX1" fmla="*/ 5126636 w 5126636"/>
              <a:gd name="connsiteY1" fmla="*/ 2563318 h 5126636"/>
              <a:gd name="connsiteX2" fmla="*/ 2563318 w 5126636"/>
              <a:gd name="connsiteY2" fmla="*/ 5126636 h 5126636"/>
              <a:gd name="connsiteX3" fmla="*/ 0 w 5126636"/>
              <a:gd name="connsiteY3" fmla="*/ 2563318 h 5126636"/>
              <a:gd name="connsiteX4" fmla="*/ 2563318 w 5126636"/>
              <a:gd name="connsiteY4" fmla="*/ 0 h 5126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6636" h="5126636">
                <a:moveTo>
                  <a:pt x="2563318" y="0"/>
                </a:moveTo>
                <a:cubicBezTo>
                  <a:pt x="3978999" y="0"/>
                  <a:pt x="5126636" y="1147637"/>
                  <a:pt x="5126636" y="2563318"/>
                </a:cubicBezTo>
                <a:cubicBezTo>
                  <a:pt x="5126636" y="3978999"/>
                  <a:pt x="3978999" y="5126636"/>
                  <a:pt x="2563318" y="5126636"/>
                </a:cubicBezTo>
                <a:cubicBezTo>
                  <a:pt x="1147637" y="5126636"/>
                  <a:pt x="0" y="3978999"/>
                  <a:pt x="0" y="2563318"/>
                </a:cubicBezTo>
                <a:cubicBezTo>
                  <a:pt x="0" y="1147637"/>
                  <a:pt x="1147637" y="0"/>
                  <a:pt x="256331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BFD6A665-1E62-E177-472C-A250662E0D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BEB034B3-7A20-E0DE-5926-289E3945D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99CC65B-FDF6-38BB-53FC-3FCAFF433F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6F197F-08D2-D55C-93B9-8141B19EC44D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0996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23943C27-9858-F51B-FDFA-C9C8E119D85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9784" y="1268413"/>
            <a:ext cx="4739957" cy="463481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t-EE"/>
              <a:t>Pildi lisamiseks klõpsake ikooni</a:t>
            </a:r>
            <a:endParaRPr lang="en-ID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238332-C4BB-3379-7A4D-66B1077C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154960-CB0C-EF6E-288D-934CAC160193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088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8B102D3-AFC8-6971-D982-8AC512D8ED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56057"/>
            <a:ext cx="4739957" cy="4634814"/>
          </a:xfrm>
          <a:custGeom>
            <a:avLst/>
            <a:gdLst>
              <a:gd name="connsiteX0" fmla="*/ 2381219 w 4372592"/>
              <a:gd name="connsiteY0" fmla="*/ 0 h 3613973"/>
              <a:gd name="connsiteX1" fmla="*/ 4372592 w 4372592"/>
              <a:gd name="connsiteY1" fmla="*/ 0 h 3613973"/>
              <a:gd name="connsiteX2" fmla="*/ 4372592 w 4372592"/>
              <a:gd name="connsiteY2" fmla="*/ 1222218 h 3613973"/>
              <a:gd name="connsiteX3" fmla="*/ 4130257 w 4372592"/>
              <a:gd name="connsiteY3" fmla="*/ 2460240 h 3613973"/>
              <a:gd name="connsiteX4" fmla="*/ 3276811 w 4372592"/>
              <a:gd name="connsiteY4" fmla="*/ 3613973 h 3613973"/>
              <a:gd name="connsiteX5" fmla="*/ 2570874 w 4372592"/>
              <a:gd name="connsiteY5" fmla="*/ 3045010 h 3613973"/>
              <a:gd name="connsiteX6" fmla="*/ 3155643 w 4372592"/>
              <a:gd name="connsiteY6" fmla="*/ 2270586 h 3613973"/>
              <a:gd name="connsiteX7" fmla="*/ 3268004 w 4372592"/>
              <a:gd name="connsiteY7" fmla="*/ 1989809 h 3613973"/>
              <a:gd name="connsiteX8" fmla="*/ 3276017 w 4372592"/>
              <a:gd name="connsiteY8" fmla="*/ 1959763 h 3613973"/>
              <a:gd name="connsiteX9" fmla="*/ 2381219 w 4372592"/>
              <a:gd name="connsiteY9" fmla="*/ 1959763 h 3613973"/>
              <a:gd name="connsiteX10" fmla="*/ 0 w 4372592"/>
              <a:gd name="connsiteY10" fmla="*/ 0 h 3613973"/>
              <a:gd name="connsiteX11" fmla="*/ 1991374 w 4372592"/>
              <a:gd name="connsiteY11" fmla="*/ 0 h 3613973"/>
              <a:gd name="connsiteX12" fmla="*/ 1991374 w 4372592"/>
              <a:gd name="connsiteY12" fmla="*/ 1222218 h 3613973"/>
              <a:gd name="connsiteX13" fmla="*/ 1749037 w 4372592"/>
              <a:gd name="connsiteY13" fmla="*/ 2460240 h 3613973"/>
              <a:gd name="connsiteX14" fmla="*/ 895591 w 4372592"/>
              <a:gd name="connsiteY14" fmla="*/ 3613973 h 3613973"/>
              <a:gd name="connsiteX15" fmla="*/ 189655 w 4372592"/>
              <a:gd name="connsiteY15" fmla="*/ 3045010 h 3613973"/>
              <a:gd name="connsiteX16" fmla="*/ 774424 w 4372592"/>
              <a:gd name="connsiteY16" fmla="*/ 2270586 h 3613973"/>
              <a:gd name="connsiteX17" fmla="*/ 886784 w 4372592"/>
              <a:gd name="connsiteY17" fmla="*/ 1989809 h 3613973"/>
              <a:gd name="connsiteX18" fmla="*/ 894798 w 4372592"/>
              <a:gd name="connsiteY18" fmla="*/ 1959763 h 3613973"/>
              <a:gd name="connsiteX19" fmla="*/ 0 w 4372592"/>
              <a:gd name="connsiteY19" fmla="*/ 1959763 h 361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2592" h="3613973">
                <a:moveTo>
                  <a:pt x="2381219" y="0"/>
                </a:moveTo>
                <a:lnTo>
                  <a:pt x="4372592" y="0"/>
                </a:lnTo>
                <a:lnTo>
                  <a:pt x="4372592" y="1222218"/>
                </a:lnTo>
                <a:cubicBezTo>
                  <a:pt x="4372592" y="1678794"/>
                  <a:pt x="4291813" y="2091468"/>
                  <a:pt x="4130257" y="2460240"/>
                </a:cubicBezTo>
                <a:cubicBezTo>
                  <a:pt x="3968699" y="2829014"/>
                  <a:pt x="3684216" y="3213591"/>
                  <a:pt x="3276811" y="3613973"/>
                </a:cubicBezTo>
                <a:lnTo>
                  <a:pt x="2570874" y="3045010"/>
                </a:lnTo>
                <a:cubicBezTo>
                  <a:pt x="2837795" y="2771063"/>
                  <a:pt x="3032717" y="2512923"/>
                  <a:pt x="3155643" y="2270586"/>
                </a:cubicBezTo>
                <a:cubicBezTo>
                  <a:pt x="3201740" y="2179709"/>
                  <a:pt x="3239192" y="2086118"/>
                  <a:pt x="3268004" y="1989809"/>
                </a:cubicBezTo>
                <a:lnTo>
                  <a:pt x="3276017" y="1959763"/>
                </a:lnTo>
                <a:lnTo>
                  <a:pt x="2381219" y="1959763"/>
                </a:lnTo>
                <a:close/>
                <a:moveTo>
                  <a:pt x="0" y="0"/>
                </a:moveTo>
                <a:lnTo>
                  <a:pt x="1991374" y="0"/>
                </a:lnTo>
                <a:lnTo>
                  <a:pt x="1991374" y="1222218"/>
                </a:lnTo>
                <a:cubicBezTo>
                  <a:pt x="1991374" y="1678794"/>
                  <a:pt x="1910595" y="2091468"/>
                  <a:pt x="1749037" y="2460240"/>
                </a:cubicBezTo>
                <a:cubicBezTo>
                  <a:pt x="1587480" y="2829014"/>
                  <a:pt x="1302998" y="3213591"/>
                  <a:pt x="895591" y="3613973"/>
                </a:cubicBezTo>
                <a:lnTo>
                  <a:pt x="189655" y="3045010"/>
                </a:lnTo>
                <a:cubicBezTo>
                  <a:pt x="456577" y="2771063"/>
                  <a:pt x="651500" y="2512923"/>
                  <a:pt x="774424" y="2270586"/>
                </a:cubicBezTo>
                <a:cubicBezTo>
                  <a:pt x="820520" y="2179709"/>
                  <a:pt x="857974" y="2086118"/>
                  <a:pt x="886784" y="1989809"/>
                </a:cubicBezTo>
                <a:lnTo>
                  <a:pt x="894798" y="1959763"/>
                </a:lnTo>
                <a:lnTo>
                  <a:pt x="0" y="1959763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t-EE"/>
              <a:t>Pildi lisamiseks klõpsake ikooni</a:t>
            </a:r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53DCDA0-BE9F-B2FB-C9E9-ABA2BF6705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54D7BD-0D51-A1BD-04D9-A91510162480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7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8762F-35C5-45EF-E6D2-C5297B03CC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1103887"/>
            <a:ext cx="5809729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280E253-6A65-8C56-B9E3-DAEA78CEA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2" y="1689100"/>
            <a:ext cx="5809729" cy="4551062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9D209172-84FD-2493-4D61-1C04B8EA00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5006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5F962A7E-BF88-A8C7-EDED-FA4722F76B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3C5F65C-F230-7A89-4154-5DF4357D551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837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4F3D3FCE-43B9-B437-E13E-4EFE4B6BD3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8047" y="1342554"/>
            <a:ext cx="4598834" cy="4431287"/>
          </a:xfrm>
          <a:custGeom>
            <a:avLst/>
            <a:gdLst>
              <a:gd name="connsiteX0" fmla="*/ 5915154 w 6496870"/>
              <a:gd name="connsiteY0" fmla="*/ 2697750 h 6260173"/>
              <a:gd name="connsiteX1" fmla="*/ 5955543 w 6496870"/>
              <a:gd name="connsiteY1" fmla="*/ 2714516 h 6260173"/>
              <a:gd name="connsiteX2" fmla="*/ 6478434 w 6496870"/>
              <a:gd name="connsiteY2" fmla="*/ 3846630 h 6260173"/>
              <a:gd name="connsiteX3" fmla="*/ 6482206 w 6496870"/>
              <a:gd name="connsiteY3" fmla="*/ 4350699 h 6260173"/>
              <a:gd name="connsiteX4" fmla="*/ 6362137 w 6496870"/>
              <a:gd name="connsiteY4" fmla="*/ 4822162 h 6260173"/>
              <a:gd name="connsiteX5" fmla="*/ 5820903 w 6496870"/>
              <a:gd name="connsiteY5" fmla="*/ 5603362 h 6260173"/>
              <a:gd name="connsiteX6" fmla="*/ 4990709 w 6496870"/>
              <a:gd name="connsiteY6" fmla="*/ 6069373 h 6260173"/>
              <a:gd name="connsiteX7" fmla="*/ 4510709 w 6496870"/>
              <a:gd name="connsiteY7" fmla="*/ 6144630 h 6260173"/>
              <a:gd name="connsiteX8" fmla="*/ 4453452 w 6496870"/>
              <a:gd name="connsiteY8" fmla="*/ 6145487 h 6260173"/>
              <a:gd name="connsiteX9" fmla="*/ 4026663 w 6496870"/>
              <a:gd name="connsiteY9" fmla="*/ 6097385 h 6260173"/>
              <a:gd name="connsiteX10" fmla="*/ 3986309 w 6496870"/>
              <a:gd name="connsiteY10" fmla="*/ 6112230 h 6260173"/>
              <a:gd name="connsiteX11" fmla="*/ 3359497 w 6496870"/>
              <a:gd name="connsiteY11" fmla="*/ 6259796 h 6260173"/>
              <a:gd name="connsiteX12" fmla="*/ 3353326 w 6496870"/>
              <a:gd name="connsiteY12" fmla="*/ 6260173 h 6260173"/>
              <a:gd name="connsiteX13" fmla="*/ 3301726 w 6496870"/>
              <a:gd name="connsiteY13" fmla="*/ 6214230 h 6260173"/>
              <a:gd name="connsiteX14" fmla="*/ 3347292 w 6496870"/>
              <a:gd name="connsiteY14" fmla="*/ 6156459 h 6260173"/>
              <a:gd name="connsiteX15" fmla="*/ 3950823 w 6496870"/>
              <a:gd name="connsiteY15" fmla="*/ 6014070 h 6260173"/>
              <a:gd name="connsiteX16" fmla="*/ 3935052 w 6496870"/>
              <a:gd name="connsiteY16" fmla="*/ 4381830 h 6260173"/>
              <a:gd name="connsiteX17" fmla="*/ 4415943 w 6496870"/>
              <a:gd name="connsiteY17" fmla="*/ 3677190 h 6260173"/>
              <a:gd name="connsiteX18" fmla="*/ 5155349 w 6496870"/>
              <a:gd name="connsiteY18" fmla="*/ 3235384 h 6260173"/>
              <a:gd name="connsiteX19" fmla="*/ 5876240 w 6496870"/>
              <a:gd name="connsiteY19" fmla="*/ 2717739 h 6260173"/>
              <a:gd name="connsiteX20" fmla="*/ 5915154 w 6496870"/>
              <a:gd name="connsiteY20" fmla="*/ 2697750 h 6260173"/>
              <a:gd name="connsiteX21" fmla="*/ 759240 w 6496870"/>
              <a:gd name="connsiteY21" fmla="*/ 2109053 h 6260173"/>
              <a:gd name="connsiteX22" fmla="*/ 779478 w 6496870"/>
              <a:gd name="connsiteY22" fmla="*/ 2113294 h 6260173"/>
              <a:gd name="connsiteX23" fmla="*/ 806736 w 6496870"/>
              <a:gd name="connsiteY23" fmla="*/ 2181625 h 6260173"/>
              <a:gd name="connsiteX24" fmla="*/ 628313 w 6496870"/>
              <a:gd name="connsiteY24" fmla="*/ 2775488 h 6260173"/>
              <a:gd name="connsiteX25" fmla="*/ 2049798 w 6496870"/>
              <a:gd name="connsiteY25" fmla="*/ 3577945 h 6260173"/>
              <a:gd name="connsiteX26" fmla="*/ 2419536 w 6496870"/>
              <a:gd name="connsiteY26" fmla="*/ 4346700 h 6260173"/>
              <a:gd name="connsiteX27" fmla="*/ 2432427 w 6496870"/>
              <a:gd name="connsiteY27" fmla="*/ 5207923 h 6260173"/>
              <a:gd name="connsiteX28" fmla="*/ 2520301 w 6496870"/>
              <a:gd name="connsiteY28" fmla="*/ 6091088 h 6260173"/>
              <a:gd name="connsiteX29" fmla="*/ 2518141 w 6496870"/>
              <a:gd name="connsiteY29" fmla="*/ 6134837 h 6260173"/>
              <a:gd name="connsiteX30" fmla="*/ 2483410 w 6496870"/>
              <a:gd name="connsiteY30" fmla="*/ 6161443 h 6260173"/>
              <a:gd name="connsiteX31" fmla="*/ 2035604 w 6496870"/>
              <a:gd name="connsiteY31" fmla="*/ 6211191 h 6260173"/>
              <a:gd name="connsiteX32" fmla="*/ 1241547 w 6496870"/>
              <a:gd name="connsiteY32" fmla="*/ 6048231 h 6260173"/>
              <a:gd name="connsiteX33" fmla="*/ 803101 w 6496870"/>
              <a:gd name="connsiteY33" fmla="*/ 5799454 h 6260173"/>
              <a:gd name="connsiteX34" fmla="*/ 454827 w 6496870"/>
              <a:gd name="connsiteY34" fmla="*/ 5459751 h 6260173"/>
              <a:gd name="connsiteX35" fmla="*/ 48884 w 6496870"/>
              <a:gd name="connsiteY35" fmla="*/ 4600414 h 6260173"/>
              <a:gd name="connsiteX36" fmla="*/ 60404 w 6496870"/>
              <a:gd name="connsiteY36" fmla="*/ 3648437 h 6260173"/>
              <a:gd name="connsiteX37" fmla="*/ 235227 w 6496870"/>
              <a:gd name="connsiteY37" fmla="*/ 3195077 h 6260173"/>
              <a:gd name="connsiteX38" fmla="*/ 518153 w 6496870"/>
              <a:gd name="connsiteY38" fmla="*/ 2799522 h 6260173"/>
              <a:gd name="connsiteX39" fmla="*/ 525490 w 6496870"/>
              <a:gd name="connsiteY39" fmla="*/ 2757145 h 6260173"/>
              <a:gd name="connsiteX40" fmla="*/ 711113 w 6496870"/>
              <a:gd name="connsiteY40" fmla="*/ 2140551 h 6260173"/>
              <a:gd name="connsiteX41" fmla="*/ 759240 w 6496870"/>
              <a:gd name="connsiteY41" fmla="*/ 2109053 h 6260173"/>
              <a:gd name="connsiteX42" fmla="*/ 3198583 w 6496870"/>
              <a:gd name="connsiteY42" fmla="*/ 258 h 6260173"/>
              <a:gd name="connsiteX43" fmla="*/ 4081658 w 6496870"/>
              <a:gd name="connsiteY43" fmla="*/ 215114 h 6260173"/>
              <a:gd name="connsiteX44" fmla="*/ 4730207 w 6496870"/>
              <a:gd name="connsiteY44" fmla="*/ 705229 h 6260173"/>
              <a:gd name="connsiteX45" fmla="*/ 5129361 w 6496870"/>
              <a:gd name="connsiteY45" fmla="*/ 1412029 h 6260173"/>
              <a:gd name="connsiteX46" fmla="*/ 5162344 w 6496870"/>
              <a:gd name="connsiteY46" fmla="*/ 1439492 h 6260173"/>
              <a:gd name="connsiteX47" fmla="*/ 5603532 w 6496870"/>
              <a:gd name="connsiteY47" fmla="*/ 1908554 h 6260173"/>
              <a:gd name="connsiteX48" fmla="*/ 5592972 w 6496870"/>
              <a:gd name="connsiteY48" fmla="*/ 1981412 h 6260173"/>
              <a:gd name="connsiteX49" fmla="*/ 5561875 w 6496870"/>
              <a:gd name="connsiteY49" fmla="*/ 1991766 h 6260173"/>
              <a:gd name="connsiteX50" fmla="*/ 5520150 w 6496870"/>
              <a:gd name="connsiteY50" fmla="*/ 1970852 h 6260173"/>
              <a:gd name="connsiteX51" fmla="*/ 5095075 w 6496870"/>
              <a:gd name="connsiteY51" fmla="*/ 1519377 h 6260173"/>
              <a:gd name="connsiteX52" fmla="*/ 3689258 w 6496870"/>
              <a:gd name="connsiteY52" fmla="*/ 2349160 h 6260173"/>
              <a:gd name="connsiteX53" fmla="*/ 3419532 w 6496870"/>
              <a:gd name="connsiteY53" fmla="*/ 2366166 h 6260173"/>
              <a:gd name="connsiteX54" fmla="*/ 2838766 w 6496870"/>
              <a:gd name="connsiteY54" fmla="*/ 2284943 h 6260173"/>
              <a:gd name="connsiteX55" fmla="*/ 2086435 w 6496870"/>
              <a:gd name="connsiteY55" fmla="*/ 1865492 h 6260173"/>
              <a:gd name="connsiteX56" fmla="*/ 1277704 w 6496870"/>
              <a:gd name="connsiteY56" fmla="*/ 1500040 h 6260173"/>
              <a:gd name="connsiteX57" fmla="*/ 1220446 w 6496870"/>
              <a:gd name="connsiteY57" fmla="*/ 1492017 h 6260173"/>
              <a:gd name="connsiteX58" fmla="*/ 1234401 w 6496870"/>
              <a:gd name="connsiteY58" fmla="*/ 1435926 h 6260173"/>
              <a:gd name="connsiteX59" fmla="*/ 1721018 w 6496870"/>
              <a:gd name="connsiteY59" fmla="*/ 643514 h 6260173"/>
              <a:gd name="connsiteX60" fmla="*/ 2479555 w 6496870"/>
              <a:gd name="connsiteY60" fmla="*/ 128097 h 6260173"/>
              <a:gd name="connsiteX61" fmla="*/ 2480721 w 6496870"/>
              <a:gd name="connsiteY61" fmla="*/ 127617 h 6260173"/>
              <a:gd name="connsiteX62" fmla="*/ 3071181 w 6496870"/>
              <a:gd name="connsiteY62" fmla="*/ 2321 h 6260173"/>
              <a:gd name="connsiteX63" fmla="*/ 3198583 w 6496870"/>
              <a:gd name="connsiteY63" fmla="*/ 258 h 6260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6496870" h="6260173">
                <a:moveTo>
                  <a:pt x="5915154" y="2697750"/>
                </a:moveTo>
                <a:cubicBezTo>
                  <a:pt x="5930343" y="2697099"/>
                  <a:pt x="5945223" y="2703236"/>
                  <a:pt x="5955543" y="2714516"/>
                </a:cubicBezTo>
                <a:cubicBezTo>
                  <a:pt x="6246286" y="3030664"/>
                  <a:pt x="6427109" y="3422139"/>
                  <a:pt x="6478434" y="3846630"/>
                </a:cubicBezTo>
                <a:cubicBezTo>
                  <a:pt x="6501680" y="4014390"/>
                  <a:pt x="6502949" y="4183967"/>
                  <a:pt x="6482206" y="4350699"/>
                </a:cubicBezTo>
                <a:cubicBezTo>
                  <a:pt x="6462286" y="4511122"/>
                  <a:pt x="6421897" y="4669727"/>
                  <a:pt x="6362137" y="4822162"/>
                </a:cubicBezTo>
                <a:cubicBezTo>
                  <a:pt x="6247143" y="5115716"/>
                  <a:pt x="6060011" y="5385853"/>
                  <a:pt x="5820903" y="5603362"/>
                </a:cubicBezTo>
                <a:cubicBezTo>
                  <a:pt x="5581520" y="5821144"/>
                  <a:pt x="5294480" y="5982287"/>
                  <a:pt x="4990709" y="6069373"/>
                </a:cubicBezTo>
                <a:cubicBezTo>
                  <a:pt x="4833406" y="6114459"/>
                  <a:pt x="4671920" y="6139796"/>
                  <a:pt x="4510709" y="6144630"/>
                </a:cubicBezTo>
                <a:cubicBezTo>
                  <a:pt x="4491611" y="6145213"/>
                  <a:pt x="4472549" y="6145487"/>
                  <a:pt x="4453452" y="6145487"/>
                </a:cubicBezTo>
                <a:cubicBezTo>
                  <a:pt x="4310172" y="6145487"/>
                  <a:pt x="4166960" y="6129373"/>
                  <a:pt x="4026663" y="6097385"/>
                </a:cubicBezTo>
                <a:cubicBezTo>
                  <a:pt x="4013257" y="6102425"/>
                  <a:pt x="3999783" y="6107396"/>
                  <a:pt x="3986309" y="6112230"/>
                </a:cubicBezTo>
                <a:cubicBezTo>
                  <a:pt x="3783851" y="6184916"/>
                  <a:pt x="3572960" y="6234527"/>
                  <a:pt x="3359497" y="6259796"/>
                </a:cubicBezTo>
                <a:cubicBezTo>
                  <a:pt x="3357440" y="6260036"/>
                  <a:pt x="3355349" y="6260173"/>
                  <a:pt x="3353326" y="6260173"/>
                </a:cubicBezTo>
                <a:cubicBezTo>
                  <a:pt x="3327337" y="6260173"/>
                  <a:pt x="3304846" y="6240699"/>
                  <a:pt x="3301726" y="6214230"/>
                </a:cubicBezTo>
                <a:cubicBezTo>
                  <a:pt x="3298366" y="6185670"/>
                  <a:pt x="3318732" y="6159819"/>
                  <a:pt x="3347292" y="6156459"/>
                </a:cubicBezTo>
                <a:cubicBezTo>
                  <a:pt x="3552834" y="6132184"/>
                  <a:pt x="3755840" y="6084082"/>
                  <a:pt x="3950823" y="6014070"/>
                </a:cubicBezTo>
                <a:cubicBezTo>
                  <a:pt x="3714834" y="5513636"/>
                  <a:pt x="3708423" y="4922276"/>
                  <a:pt x="3935052" y="4381830"/>
                </a:cubicBezTo>
                <a:cubicBezTo>
                  <a:pt x="4046652" y="4115670"/>
                  <a:pt x="4212937" y="3872002"/>
                  <a:pt x="4415943" y="3677190"/>
                </a:cubicBezTo>
                <a:cubicBezTo>
                  <a:pt x="4631120" y="3470687"/>
                  <a:pt x="4879897" y="3322024"/>
                  <a:pt x="5155349" y="3235384"/>
                </a:cubicBezTo>
                <a:cubicBezTo>
                  <a:pt x="5437554" y="3139384"/>
                  <a:pt x="5686812" y="2960413"/>
                  <a:pt x="5876240" y="2717739"/>
                </a:cubicBezTo>
                <a:cubicBezTo>
                  <a:pt x="5885634" y="2705670"/>
                  <a:pt x="5899897" y="2698367"/>
                  <a:pt x="5915154" y="2697750"/>
                </a:cubicBezTo>
                <a:close/>
                <a:moveTo>
                  <a:pt x="759240" y="2109053"/>
                </a:moveTo>
                <a:cubicBezTo>
                  <a:pt x="766002" y="2109091"/>
                  <a:pt x="772869" y="2110457"/>
                  <a:pt x="779478" y="2113294"/>
                </a:cubicBezTo>
                <a:cubicBezTo>
                  <a:pt x="805878" y="2124643"/>
                  <a:pt x="818084" y="2155260"/>
                  <a:pt x="806736" y="2181625"/>
                </a:cubicBezTo>
                <a:cubicBezTo>
                  <a:pt x="724998" y="2371842"/>
                  <a:pt x="665170" y="2571660"/>
                  <a:pt x="628313" y="2775488"/>
                </a:cubicBezTo>
                <a:cubicBezTo>
                  <a:pt x="1179696" y="2821328"/>
                  <a:pt x="1695078" y="3111454"/>
                  <a:pt x="2049798" y="3577945"/>
                </a:cubicBezTo>
                <a:cubicBezTo>
                  <a:pt x="2224484" y="3807660"/>
                  <a:pt x="2352336" y="4073511"/>
                  <a:pt x="2419536" y="4346700"/>
                </a:cubicBezTo>
                <a:cubicBezTo>
                  <a:pt x="2490781" y="4636311"/>
                  <a:pt x="2495101" y="4926060"/>
                  <a:pt x="2432427" y="5207923"/>
                </a:cubicBezTo>
                <a:cubicBezTo>
                  <a:pt x="2374484" y="5500311"/>
                  <a:pt x="2404827" y="5805728"/>
                  <a:pt x="2520301" y="6091088"/>
                </a:cubicBezTo>
                <a:cubicBezTo>
                  <a:pt x="2526061" y="6105317"/>
                  <a:pt x="2525238" y="6121294"/>
                  <a:pt x="2518141" y="6134837"/>
                </a:cubicBezTo>
                <a:cubicBezTo>
                  <a:pt x="2511044" y="6148345"/>
                  <a:pt x="2498358" y="6158117"/>
                  <a:pt x="2483410" y="6161443"/>
                </a:cubicBezTo>
                <a:cubicBezTo>
                  <a:pt x="2334781" y="6194665"/>
                  <a:pt x="2184781" y="6211191"/>
                  <a:pt x="2035604" y="6211191"/>
                </a:cubicBezTo>
                <a:cubicBezTo>
                  <a:pt x="1764164" y="6211191"/>
                  <a:pt x="1495330" y="6156505"/>
                  <a:pt x="1241547" y="6048231"/>
                </a:cubicBezTo>
                <a:cubicBezTo>
                  <a:pt x="1084656" y="5984494"/>
                  <a:pt x="937124" y="5900768"/>
                  <a:pt x="803101" y="5799454"/>
                </a:cubicBezTo>
                <a:cubicBezTo>
                  <a:pt x="674153" y="5701980"/>
                  <a:pt x="556998" y="5587671"/>
                  <a:pt x="454827" y="5459751"/>
                </a:cubicBezTo>
                <a:cubicBezTo>
                  <a:pt x="258096" y="5213374"/>
                  <a:pt x="117730" y="4916220"/>
                  <a:pt x="48884" y="4600414"/>
                </a:cubicBezTo>
                <a:cubicBezTo>
                  <a:pt x="-19996" y="4284231"/>
                  <a:pt x="-16019" y="3955020"/>
                  <a:pt x="60404" y="3648437"/>
                </a:cubicBezTo>
                <a:cubicBezTo>
                  <a:pt x="100004" y="3489660"/>
                  <a:pt x="158838" y="3337123"/>
                  <a:pt x="235227" y="3195077"/>
                </a:cubicBezTo>
                <a:cubicBezTo>
                  <a:pt x="312164" y="3052071"/>
                  <a:pt x="407307" y="2919077"/>
                  <a:pt x="518153" y="2799522"/>
                </a:cubicBezTo>
                <a:cubicBezTo>
                  <a:pt x="520484" y="2785397"/>
                  <a:pt x="522918" y="2771271"/>
                  <a:pt x="525490" y="2757145"/>
                </a:cubicBezTo>
                <a:cubicBezTo>
                  <a:pt x="563787" y="2545500"/>
                  <a:pt x="626256" y="2338037"/>
                  <a:pt x="711113" y="2140551"/>
                </a:cubicBezTo>
                <a:cubicBezTo>
                  <a:pt x="719624" y="2120751"/>
                  <a:pt x="738955" y="2108935"/>
                  <a:pt x="759240" y="2109053"/>
                </a:cubicBezTo>
                <a:close/>
                <a:moveTo>
                  <a:pt x="3198583" y="258"/>
                </a:moveTo>
                <a:cubicBezTo>
                  <a:pt x="3496657" y="5064"/>
                  <a:pt x="3799171" y="77133"/>
                  <a:pt x="4081658" y="215114"/>
                </a:cubicBezTo>
                <a:cubicBezTo>
                  <a:pt x="4328275" y="335594"/>
                  <a:pt x="4552572" y="505069"/>
                  <a:pt x="4730207" y="705229"/>
                </a:cubicBezTo>
                <a:cubicBezTo>
                  <a:pt x="4915692" y="914200"/>
                  <a:pt x="5049921" y="1151937"/>
                  <a:pt x="5129361" y="1412029"/>
                </a:cubicBezTo>
                <a:cubicBezTo>
                  <a:pt x="5140435" y="1421080"/>
                  <a:pt x="5151407" y="1430234"/>
                  <a:pt x="5162344" y="1439492"/>
                </a:cubicBezTo>
                <a:cubicBezTo>
                  <a:pt x="5326504" y="1578486"/>
                  <a:pt x="5474927" y="1736269"/>
                  <a:pt x="5603532" y="1908554"/>
                </a:cubicBezTo>
                <a:cubicBezTo>
                  <a:pt x="5620744" y="1931594"/>
                  <a:pt x="5616012" y="1964200"/>
                  <a:pt x="5592972" y="1981412"/>
                </a:cubicBezTo>
                <a:cubicBezTo>
                  <a:pt x="5583647" y="1988372"/>
                  <a:pt x="5572710" y="1991766"/>
                  <a:pt x="5561875" y="1991766"/>
                </a:cubicBezTo>
                <a:cubicBezTo>
                  <a:pt x="5546001" y="1991766"/>
                  <a:pt x="5530332" y="1984532"/>
                  <a:pt x="5520150" y="1970852"/>
                </a:cubicBezTo>
                <a:cubicBezTo>
                  <a:pt x="5396309" y="1804977"/>
                  <a:pt x="5253167" y="1653229"/>
                  <a:pt x="5095075" y="1519377"/>
                </a:cubicBezTo>
                <a:cubicBezTo>
                  <a:pt x="4779509" y="1973972"/>
                  <a:pt x="4270572" y="2275274"/>
                  <a:pt x="3689258" y="2349160"/>
                </a:cubicBezTo>
                <a:cubicBezTo>
                  <a:pt x="3599807" y="2360509"/>
                  <a:pt x="3509567" y="2366166"/>
                  <a:pt x="3419532" y="2366166"/>
                </a:cubicBezTo>
                <a:cubicBezTo>
                  <a:pt x="3221498" y="2366166"/>
                  <a:pt x="3024492" y="2338840"/>
                  <a:pt x="2838766" y="2284943"/>
                </a:cubicBezTo>
                <a:cubicBezTo>
                  <a:pt x="2552378" y="2201834"/>
                  <a:pt x="2299212" y="2060714"/>
                  <a:pt x="2086435" y="1865492"/>
                </a:cubicBezTo>
                <a:cubicBezTo>
                  <a:pt x="1862172" y="1669103"/>
                  <a:pt x="1582504" y="1542760"/>
                  <a:pt x="1277704" y="1500040"/>
                </a:cubicBezTo>
                <a:lnTo>
                  <a:pt x="1220446" y="1492017"/>
                </a:lnTo>
                <a:lnTo>
                  <a:pt x="1234401" y="1435926"/>
                </a:lnTo>
                <a:cubicBezTo>
                  <a:pt x="1301464" y="1166303"/>
                  <a:pt x="1469738" y="892292"/>
                  <a:pt x="1721018" y="643514"/>
                </a:cubicBezTo>
                <a:cubicBezTo>
                  <a:pt x="1943155" y="423572"/>
                  <a:pt x="2212538" y="240555"/>
                  <a:pt x="2479555" y="128097"/>
                </a:cubicBezTo>
                <a:lnTo>
                  <a:pt x="2480721" y="127617"/>
                </a:lnTo>
                <a:cubicBezTo>
                  <a:pt x="2668551" y="53843"/>
                  <a:pt x="2868001" y="12223"/>
                  <a:pt x="3071181" y="2321"/>
                </a:cubicBezTo>
                <a:cubicBezTo>
                  <a:pt x="3113510" y="258"/>
                  <a:pt x="3156002" y="-428"/>
                  <a:pt x="3198583" y="258"/>
                </a:cubicBezTo>
                <a:close/>
              </a:path>
            </a:pathLst>
          </a:custGeom>
          <a:solidFill>
            <a:srgbClr val="003087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536201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6B84D1D-A6C0-ADA3-E147-0861852C28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88034" y="1268413"/>
            <a:ext cx="3783458" cy="4656564"/>
          </a:xfrm>
          <a:custGeom>
            <a:avLst/>
            <a:gdLst>
              <a:gd name="connsiteX0" fmla="*/ 1882028 w 3783458"/>
              <a:gd name="connsiteY0" fmla="*/ 0 h 4656564"/>
              <a:gd name="connsiteX1" fmla="*/ 2289477 w 3783458"/>
              <a:gd name="connsiteY1" fmla="*/ 194024 h 4656564"/>
              <a:gd name="connsiteX2" fmla="*/ 3201388 w 3783458"/>
              <a:gd name="connsiteY2" fmla="*/ 1746212 h 4656564"/>
              <a:gd name="connsiteX3" fmla="*/ 2793938 w 3783458"/>
              <a:gd name="connsiteY3" fmla="*/ 1746212 h 4656564"/>
              <a:gd name="connsiteX4" fmla="*/ 3531228 w 3783458"/>
              <a:gd name="connsiteY4" fmla="*/ 2910353 h 4656564"/>
              <a:gd name="connsiteX5" fmla="*/ 3104376 w 3783458"/>
              <a:gd name="connsiteY5" fmla="*/ 2910353 h 4656564"/>
              <a:gd name="connsiteX6" fmla="*/ 3783458 w 3783458"/>
              <a:gd name="connsiteY6" fmla="*/ 4074494 h 4656564"/>
              <a:gd name="connsiteX7" fmla="*/ 2037247 w 3783458"/>
              <a:gd name="connsiteY7" fmla="*/ 4074494 h 4656564"/>
              <a:gd name="connsiteX8" fmla="*/ 2037247 w 3783458"/>
              <a:gd name="connsiteY8" fmla="*/ 4656564 h 4656564"/>
              <a:gd name="connsiteX9" fmla="*/ 1649200 w 3783458"/>
              <a:gd name="connsiteY9" fmla="*/ 4656564 h 4656564"/>
              <a:gd name="connsiteX10" fmla="*/ 1649200 w 3783458"/>
              <a:gd name="connsiteY10" fmla="*/ 4074494 h 4656564"/>
              <a:gd name="connsiteX11" fmla="*/ 0 w 3783458"/>
              <a:gd name="connsiteY11" fmla="*/ 4074494 h 4656564"/>
              <a:gd name="connsiteX12" fmla="*/ 679082 w 3783458"/>
              <a:gd name="connsiteY12" fmla="*/ 2910353 h 4656564"/>
              <a:gd name="connsiteX13" fmla="*/ 213426 w 3783458"/>
              <a:gd name="connsiteY13" fmla="*/ 2910353 h 4656564"/>
              <a:gd name="connsiteX14" fmla="*/ 989520 w 3783458"/>
              <a:gd name="connsiteY14" fmla="*/ 1746212 h 4656564"/>
              <a:gd name="connsiteX15" fmla="*/ 562668 w 3783458"/>
              <a:gd name="connsiteY15" fmla="*/ 1746212 h 4656564"/>
              <a:gd name="connsiteX16" fmla="*/ 1455176 w 3783458"/>
              <a:gd name="connsiteY16" fmla="*/ 213426 h 4656564"/>
              <a:gd name="connsiteX17" fmla="*/ 1474579 w 3783458"/>
              <a:gd name="connsiteY17" fmla="*/ 194024 h 4656564"/>
              <a:gd name="connsiteX18" fmla="*/ 1882028 w 3783458"/>
              <a:gd name="connsiteY18" fmla="*/ 0 h 4656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83458" h="4656564">
                <a:moveTo>
                  <a:pt x="1882028" y="0"/>
                </a:moveTo>
                <a:cubicBezTo>
                  <a:pt x="2037247" y="0"/>
                  <a:pt x="2192466" y="77609"/>
                  <a:pt x="2289477" y="194024"/>
                </a:cubicBezTo>
                <a:lnTo>
                  <a:pt x="3201388" y="1746212"/>
                </a:lnTo>
                <a:lnTo>
                  <a:pt x="2793938" y="1746212"/>
                </a:lnTo>
                <a:cubicBezTo>
                  <a:pt x="2793938" y="1746212"/>
                  <a:pt x="3531228" y="2910353"/>
                  <a:pt x="3531228" y="2910353"/>
                </a:cubicBezTo>
                <a:lnTo>
                  <a:pt x="3104376" y="2910353"/>
                </a:lnTo>
                <a:lnTo>
                  <a:pt x="3783458" y="4074494"/>
                </a:lnTo>
                <a:lnTo>
                  <a:pt x="2037247" y="4074494"/>
                </a:lnTo>
                <a:lnTo>
                  <a:pt x="2037247" y="4656564"/>
                </a:lnTo>
                <a:lnTo>
                  <a:pt x="1649200" y="4656564"/>
                </a:lnTo>
                <a:lnTo>
                  <a:pt x="1649200" y="4074494"/>
                </a:lnTo>
                <a:lnTo>
                  <a:pt x="0" y="4074494"/>
                </a:lnTo>
                <a:lnTo>
                  <a:pt x="679082" y="2910353"/>
                </a:lnTo>
                <a:lnTo>
                  <a:pt x="213426" y="2910353"/>
                </a:lnTo>
                <a:lnTo>
                  <a:pt x="989520" y="1746212"/>
                </a:lnTo>
                <a:lnTo>
                  <a:pt x="562668" y="1746212"/>
                </a:lnTo>
                <a:lnTo>
                  <a:pt x="1455176" y="213426"/>
                </a:lnTo>
                <a:lnTo>
                  <a:pt x="1474579" y="194024"/>
                </a:lnTo>
                <a:cubicBezTo>
                  <a:pt x="1571590" y="77609"/>
                  <a:pt x="1726809" y="0"/>
                  <a:pt x="188202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877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63303C2-7A19-FE96-47CD-AFD80BF0E5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18017" y="1317840"/>
            <a:ext cx="3396516" cy="4528453"/>
          </a:xfrm>
          <a:custGeom>
            <a:avLst/>
            <a:gdLst>
              <a:gd name="connsiteX0" fmla="*/ 944261 w 3396516"/>
              <a:gd name="connsiteY0" fmla="*/ 3962508 h 4528453"/>
              <a:gd name="connsiteX1" fmla="*/ 2453448 w 3396516"/>
              <a:gd name="connsiteY1" fmla="*/ 3962508 h 4528453"/>
              <a:gd name="connsiteX2" fmla="*/ 2453448 w 3396516"/>
              <a:gd name="connsiteY2" fmla="*/ 4528453 h 4528453"/>
              <a:gd name="connsiteX3" fmla="*/ 944261 w 3396516"/>
              <a:gd name="connsiteY3" fmla="*/ 4528453 h 4528453"/>
              <a:gd name="connsiteX4" fmla="*/ 1746764 w 3396516"/>
              <a:gd name="connsiteY4" fmla="*/ 748 h 4528453"/>
              <a:gd name="connsiteX5" fmla="*/ 1920017 w 3396516"/>
              <a:gd name="connsiteY5" fmla="*/ 14707 h 4528453"/>
              <a:gd name="connsiteX6" fmla="*/ 3381810 w 3396516"/>
              <a:gd name="connsiteY6" fmla="*/ 1919555 h 4528453"/>
              <a:gd name="connsiteX7" fmla="*/ 2817916 w 3396516"/>
              <a:gd name="connsiteY7" fmla="*/ 2974557 h 4528453"/>
              <a:gd name="connsiteX8" fmla="*/ 2477595 w 3396516"/>
              <a:gd name="connsiteY8" fmla="*/ 3585211 h 4528453"/>
              <a:gd name="connsiteX9" fmla="*/ 1887503 w 3396516"/>
              <a:gd name="connsiteY9" fmla="*/ 3585211 h 4528453"/>
              <a:gd name="connsiteX10" fmla="*/ 1887503 w 3396516"/>
              <a:gd name="connsiteY10" fmla="*/ 2041313 h 4528453"/>
              <a:gd name="connsiteX11" fmla="*/ 2264800 w 3396516"/>
              <a:gd name="connsiteY11" fmla="*/ 1510080 h 4528453"/>
              <a:gd name="connsiteX12" fmla="*/ 1887503 w 3396516"/>
              <a:gd name="connsiteY12" fmla="*/ 1510080 h 4528453"/>
              <a:gd name="connsiteX13" fmla="*/ 1698855 w 3396516"/>
              <a:gd name="connsiteY13" fmla="*/ 1698728 h 4528453"/>
              <a:gd name="connsiteX14" fmla="*/ 1510206 w 3396516"/>
              <a:gd name="connsiteY14" fmla="*/ 1510080 h 4528453"/>
              <a:gd name="connsiteX15" fmla="*/ 1132910 w 3396516"/>
              <a:gd name="connsiteY15" fmla="*/ 1510080 h 4528453"/>
              <a:gd name="connsiteX16" fmla="*/ 1510206 w 3396516"/>
              <a:gd name="connsiteY16" fmla="*/ 2041313 h 4528453"/>
              <a:gd name="connsiteX17" fmla="*/ 1510206 w 3396516"/>
              <a:gd name="connsiteY17" fmla="*/ 3585211 h 4528453"/>
              <a:gd name="connsiteX18" fmla="*/ 920680 w 3396516"/>
              <a:gd name="connsiteY18" fmla="*/ 3585211 h 4528453"/>
              <a:gd name="connsiteX19" fmla="*/ 542063 w 3396516"/>
              <a:gd name="connsiteY19" fmla="*/ 2940600 h 4528453"/>
              <a:gd name="connsiteX20" fmla="*/ 15168 w 3396516"/>
              <a:gd name="connsiteY20" fmla="*/ 1476500 h 4528453"/>
              <a:gd name="connsiteX21" fmla="*/ 1746764 w 3396516"/>
              <a:gd name="connsiteY21" fmla="*/ 748 h 452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396516" h="4528453">
                <a:moveTo>
                  <a:pt x="944261" y="3962508"/>
                </a:moveTo>
                <a:lnTo>
                  <a:pt x="2453448" y="3962508"/>
                </a:lnTo>
                <a:lnTo>
                  <a:pt x="2453448" y="4528453"/>
                </a:lnTo>
                <a:lnTo>
                  <a:pt x="944261" y="4528453"/>
                </a:lnTo>
                <a:close/>
                <a:moveTo>
                  <a:pt x="1746764" y="748"/>
                </a:moveTo>
                <a:cubicBezTo>
                  <a:pt x="1804108" y="2448"/>
                  <a:pt x="1861913" y="7061"/>
                  <a:pt x="1920017" y="14707"/>
                </a:cubicBezTo>
                <a:cubicBezTo>
                  <a:pt x="2849689" y="137053"/>
                  <a:pt x="3504156" y="989883"/>
                  <a:pt x="3381810" y="1919555"/>
                </a:cubicBezTo>
                <a:cubicBezTo>
                  <a:pt x="3328060" y="2327987"/>
                  <a:pt x="3127646" y="2702945"/>
                  <a:pt x="2817916" y="2974557"/>
                </a:cubicBezTo>
                <a:cubicBezTo>
                  <a:pt x="2640172" y="3134956"/>
                  <a:pt x="2520510" y="3349671"/>
                  <a:pt x="2477595" y="3585211"/>
                </a:cubicBezTo>
                <a:lnTo>
                  <a:pt x="1887503" y="3585211"/>
                </a:lnTo>
                <a:lnTo>
                  <a:pt x="1887503" y="2041313"/>
                </a:lnTo>
                <a:cubicBezTo>
                  <a:pt x="2112815" y="1961656"/>
                  <a:pt x="2263809" y="1749057"/>
                  <a:pt x="2264800" y="1510080"/>
                </a:cubicBezTo>
                <a:lnTo>
                  <a:pt x="1887503" y="1510080"/>
                </a:lnTo>
                <a:cubicBezTo>
                  <a:pt x="1887503" y="1614267"/>
                  <a:pt x="1803042" y="1698728"/>
                  <a:pt x="1698855" y="1698728"/>
                </a:cubicBezTo>
                <a:cubicBezTo>
                  <a:pt x="1594667" y="1698728"/>
                  <a:pt x="1510206" y="1614267"/>
                  <a:pt x="1510206" y="1510080"/>
                </a:cubicBezTo>
                <a:lnTo>
                  <a:pt x="1132910" y="1510080"/>
                </a:lnTo>
                <a:cubicBezTo>
                  <a:pt x="1133900" y="1749057"/>
                  <a:pt x="1284894" y="1961656"/>
                  <a:pt x="1510206" y="2041313"/>
                </a:cubicBezTo>
                <a:lnTo>
                  <a:pt x="1510206" y="3585211"/>
                </a:lnTo>
                <a:lnTo>
                  <a:pt x="920680" y="3585211"/>
                </a:lnTo>
                <a:cubicBezTo>
                  <a:pt x="864200" y="3336346"/>
                  <a:pt x="731916" y="3111127"/>
                  <a:pt x="542063" y="2940600"/>
                </a:cubicBezTo>
                <a:cubicBezTo>
                  <a:pt x="138283" y="2567625"/>
                  <a:pt x="-58348" y="2021242"/>
                  <a:pt x="15168" y="1476500"/>
                </a:cubicBezTo>
                <a:cubicBezTo>
                  <a:pt x="129868" y="604933"/>
                  <a:pt x="886594" y="-24756"/>
                  <a:pt x="1746764" y="748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497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D78977-66E6-B3D4-BDF0-D3A74279CB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6763" y="1438381"/>
            <a:ext cx="4951446" cy="4303007"/>
          </a:xfrm>
          <a:custGeom>
            <a:avLst/>
            <a:gdLst>
              <a:gd name="connsiteX0" fmla="*/ 2475723 w 4951446"/>
              <a:gd name="connsiteY0" fmla="*/ 0 h 4303007"/>
              <a:gd name="connsiteX1" fmla="*/ 3119750 w 4951446"/>
              <a:gd name="connsiteY1" fmla="*/ 527148 h 4303007"/>
              <a:gd name="connsiteX2" fmla="*/ 3402838 w 4951446"/>
              <a:gd name="connsiteY2" fmla="*/ 2139599 h 4303007"/>
              <a:gd name="connsiteX3" fmla="*/ 4705046 w 4951446"/>
              <a:gd name="connsiteY3" fmla="*/ 3115180 h 4303007"/>
              <a:gd name="connsiteX4" fmla="*/ 4881976 w 4951446"/>
              <a:gd name="connsiteY4" fmla="*/ 3933331 h 4303007"/>
              <a:gd name="connsiteX5" fmla="*/ 4129432 w 4951446"/>
              <a:gd name="connsiteY5" fmla="*/ 4281583 h 4303007"/>
              <a:gd name="connsiteX6" fmla="*/ 2475723 w 4951446"/>
              <a:gd name="connsiteY6" fmla="*/ 3518292 h 4303007"/>
              <a:gd name="connsiteX7" fmla="*/ 822015 w 4951446"/>
              <a:gd name="connsiteY7" fmla="*/ 4281583 h 4303007"/>
              <a:gd name="connsiteX8" fmla="*/ 69471 w 4951446"/>
              <a:gd name="connsiteY8" fmla="*/ 3933331 h 4303007"/>
              <a:gd name="connsiteX9" fmla="*/ 246401 w 4951446"/>
              <a:gd name="connsiteY9" fmla="*/ 3115180 h 4303007"/>
              <a:gd name="connsiteX10" fmla="*/ 1548608 w 4951446"/>
              <a:gd name="connsiteY10" fmla="*/ 2139599 h 4303007"/>
              <a:gd name="connsiteX11" fmla="*/ 1831697 w 4951446"/>
              <a:gd name="connsiteY11" fmla="*/ 527148 h 4303007"/>
              <a:gd name="connsiteX12" fmla="*/ 2475723 w 4951446"/>
              <a:gd name="connsiteY12" fmla="*/ 0 h 430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51446" h="4303007">
                <a:moveTo>
                  <a:pt x="2475723" y="0"/>
                </a:moveTo>
                <a:cubicBezTo>
                  <a:pt x="2789480" y="0"/>
                  <a:pt x="3056055" y="217061"/>
                  <a:pt x="3119750" y="527148"/>
                </a:cubicBezTo>
                <a:cubicBezTo>
                  <a:pt x="3199958" y="899252"/>
                  <a:pt x="3334425" y="1574287"/>
                  <a:pt x="3402838" y="2139599"/>
                </a:cubicBezTo>
                <a:cubicBezTo>
                  <a:pt x="3874652" y="2454456"/>
                  <a:pt x="4410162" y="2876651"/>
                  <a:pt x="4705046" y="3115180"/>
                </a:cubicBezTo>
                <a:cubicBezTo>
                  <a:pt x="4945671" y="3308387"/>
                  <a:pt x="5021161" y="3654253"/>
                  <a:pt x="4881976" y="3933331"/>
                </a:cubicBezTo>
                <a:cubicBezTo>
                  <a:pt x="4742791" y="4217180"/>
                  <a:pt x="4433753" y="4360297"/>
                  <a:pt x="4129432" y="4281583"/>
                </a:cubicBezTo>
                <a:cubicBezTo>
                  <a:pt x="3815676" y="4200483"/>
                  <a:pt x="2947538" y="3673336"/>
                  <a:pt x="2475723" y="3518292"/>
                </a:cubicBezTo>
                <a:cubicBezTo>
                  <a:pt x="2003909" y="3673336"/>
                  <a:pt x="1135771" y="4200483"/>
                  <a:pt x="822015" y="4281583"/>
                </a:cubicBezTo>
                <a:cubicBezTo>
                  <a:pt x="517694" y="4360297"/>
                  <a:pt x="208656" y="4217180"/>
                  <a:pt x="69471" y="3933331"/>
                </a:cubicBezTo>
                <a:cubicBezTo>
                  <a:pt x="-69714" y="3654253"/>
                  <a:pt x="5776" y="3308387"/>
                  <a:pt x="246401" y="3115180"/>
                </a:cubicBezTo>
                <a:cubicBezTo>
                  <a:pt x="541285" y="2876651"/>
                  <a:pt x="1076794" y="2454456"/>
                  <a:pt x="1548608" y="2139599"/>
                </a:cubicBezTo>
                <a:cubicBezTo>
                  <a:pt x="1617021" y="1574287"/>
                  <a:pt x="1751489" y="899252"/>
                  <a:pt x="1831697" y="527148"/>
                </a:cubicBezTo>
                <a:cubicBezTo>
                  <a:pt x="1895392" y="217061"/>
                  <a:pt x="2161967" y="0"/>
                  <a:pt x="2475723" y="0"/>
                </a:cubicBezTo>
                <a:close/>
              </a:path>
            </a:pathLst>
          </a:custGeom>
          <a:solidFill>
            <a:srgbClr val="003087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9889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9C8D4E9-9E63-30C6-9B77-B1795CEECD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59655" y="1500166"/>
            <a:ext cx="4513239" cy="4164462"/>
          </a:xfrm>
          <a:custGeom>
            <a:avLst/>
            <a:gdLst>
              <a:gd name="connsiteX0" fmla="*/ 274657 w 4681650"/>
              <a:gd name="connsiteY0" fmla="*/ 3511238 h 4291523"/>
              <a:gd name="connsiteX1" fmla="*/ 895756 w 4681650"/>
              <a:gd name="connsiteY1" fmla="*/ 3511238 h 4291523"/>
              <a:gd name="connsiteX2" fmla="*/ 1074726 w 4681650"/>
              <a:gd name="connsiteY2" fmla="*/ 3690208 h 4291523"/>
              <a:gd name="connsiteX3" fmla="*/ 1445070 w 4681650"/>
              <a:gd name="connsiteY3" fmla="*/ 3511238 h 4291523"/>
              <a:gd name="connsiteX4" fmla="*/ 2066169 w 4681650"/>
              <a:gd name="connsiteY4" fmla="*/ 3511238 h 4291523"/>
              <a:gd name="connsiteX5" fmla="*/ 2245139 w 4681650"/>
              <a:gd name="connsiteY5" fmla="*/ 3690208 h 4291523"/>
              <a:gd name="connsiteX6" fmla="*/ 2615482 w 4681650"/>
              <a:gd name="connsiteY6" fmla="*/ 3511238 h 4291523"/>
              <a:gd name="connsiteX7" fmla="*/ 3236581 w 4681650"/>
              <a:gd name="connsiteY7" fmla="*/ 3511238 h 4291523"/>
              <a:gd name="connsiteX8" fmla="*/ 3415551 w 4681650"/>
              <a:gd name="connsiteY8" fmla="*/ 3690208 h 4291523"/>
              <a:gd name="connsiteX9" fmla="*/ 3785895 w 4681650"/>
              <a:gd name="connsiteY9" fmla="*/ 3511238 h 4291523"/>
              <a:gd name="connsiteX10" fmla="*/ 4406993 w 4681650"/>
              <a:gd name="connsiteY10" fmla="*/ 3511238 h 4291523"/>
              <a:gd name="connsiteX11" fmla="*/ 4681650 w 4681650"/>
              <a:gd name="connsiteY11" fmla="*/ 3706306 h 4291523"/>
              <a:gd name="connsiteX12" fmla="*/ 4681650 w 4681650"/>
              <a:gd name="connsiteY12" fmla="*/ 4291513 h 4291523"/>
              <a:gd name="connsiteX13" fmla="*/ 4096444 w 4681650"/>
              <a:gd name="connsiteY13" fmla="*/ 4063282 h 4291523"/>
              <a:gd name="connsiteX14" fmla="*/ 2926031 w 4681650"/>
              <a:gd name="connsiteY14" fmla="*/ 4063282 h 4291523"/>
              <a:gd name="connsiteX15" fmla="*/ 1755619 w 4681650"/>
              <a:gd name="connsiteY15" fmla="*/ 4063282 h 4291523"/>
              <a:gd name="connsiteX16" fmla="*/ 585206 w 4681650"/>
              <a:gd name="connsiteY16" fmla="*/ 4063282 h 4291523"/>
              <a:gd name="connsiteX17" fmla="*/ 0 w 4681650"/>
              <a:gd name="connsiteY17" fmla="*/ 4291513 h 4291523"/>
              <a:gd name="connsiteX18" fmla="*/ 0 w 4681650"/>
              <a:gd name="connsiteY18" fmla="*/ 3706306 h 4291523"/>
              <a:gd name="connsiteX19" fmla="*/ 274657 w 4681650"/>
              <a:gd name="connsiteY19" fmla="*/ 3511238 h 4291523"/>
              <a:gd name="connsiteX20" fmla="*/ 274657 w 4681650"/>
              <a:gd name="connsiteY20" fmla="*/ 2340825 h 4291523"/>
              <a:gd name="connsiteX21" fmla="*/ 895756 w 4681650"/>
              <a:gd name="connsiteY21" fmla="*/ 2340825 h 4291523"/>
              <a:gd name="connsiteX22" fmla="*/ 1266099 w 4681650"/>
              <a:gd name="connsiteY22" fmla="*/ 2519796 h 4291523"/>
              <a:gd name="connsiteX23" fmla="*/ 1445070 w 4681650"/>
              <a:gd name="connsiteY23" fmla="*/ 2340825 h 4291523"/>
              <a:gd name="connsiteX24" fmla="*/ 2066169 w 4681650"/>
              <a:gd name="connsiteY24" fmla="*/ 2340825 h 4291523"/>
              <a:gd name="connsiteX25" fmla="*/ 2436512 w 4681650"/>
              <a:gd name="connsiteY25" fmla="*/ 2519796 h 4291523"/>
              <a:gd name="connsiteX26" fmla="*/ 2615482 w 4681650"/>
              <a:gd name="connsiteY26" fmla="*/ 2340825 h 4291523"/>
              <a:gd name="connsiteX27" fmla="*/ 3236580 w 4681650"/>
              <a:gd name="connsiteY27" fmla="*/ 2340825 h 4291523"/>
              <a:gd name="connsiteX28" fmla="*/ 3606924 w 4681650"/>
              <a:gd name="connsiteY28" fmla="*/ 2519796 h 4291523"/>
              <a:gd name="connsiteX29" fmla="*/ 3785895 w 4681650"/>
              <a:gd name="connsiteY29" fmla="*/ 2340825 h 4291523"/>
              <a:gd name="connsiteX30" fmla="*/ 4406993 w 4681650"/>
              <a:gd name="connsiteY30" fmla="*/ 2340825 h 4291523"/>
              <a:gd name="connsiteX31" fmla="*/ 4681650 w 4681650"/>
              <a:gd name="connsiteY31" fmla="*/ 2535894 h 4291523"/>
              <a:gd name="connsiteX32" fmla="*/ 4681650 w 4681650"/>
              <a:gd name="connsiteY32" fmla="*/ 3121100 h 4291523"/>
              <a:gd name="connsiteX33" fmla="*/ 4096444 w 4681650"/>
              <a:gd name="connsiteY33" fmla="*/ 2892870 h 4291523"/>
              <a:gd name="connsiteX34" fmla="*/ 2926031 w 4681650"/>
              <a:gd name="connsiteY34" fmla="*/ 2892870 h 4291523"/>
              <a:gd name="connsiteX35" fmla="*/ 1755619 w 4681650"/>
              <a:gd name="connsiteY35" fmla="*/ 2892870 h 4291523"/>
              <a:gd name="connsiteX36" fmla="*/ 585206 w 4681650"/>
              <a:gd name="connsiteY36" fmla="*/ 2892870 h 4291523"/>
              <a:gd name="connsiteX37" fmla="*/ 0 w 4681650"/>
              <a:gd name="connsiteY37" fmla="*/ 3121100 h 4291523"/>
              <a:gd name="connsiteX38" fmla="*/ 0 w 4681650"/>
              <a:gd name="connsiteY38" fmla="*/ 2535894 h 4291523"/>
              <a:gd name="connsiteX39" fmla="*/ 274657 w 4681650"/>
              <a:gd name="connsiteY39" fmla="*/ 2340825 h 4291523"/>
              <a:gd name="connsiteX40" fmla="*/ 274657 w 4681650"/>
              <a:gd name="connsiteY40" fmla="*/ 1170413 h 4291523"/>
              <a:gd name="connsiteX41" fmla="*/ 895756 w 4681650"/>
              <a:gd name="connsiteY41" fmla="*/ 1170413 h 4291523"/>
              <a:gd name="connsiteX42" fmla="*/ 1074726 w 4681650"/>
              <a:gd name="connsiteY42" fmla="*/ 1349383 h 4291523"/>
              <a:gd name="connsiteX43" fmla="*/ 1445070 w 4681650"/>
              <a:gd name="connsiteY43" fmla="*/ 1170413 h 4291523"/>
              <a:gd name="connsiteX44" fmla="*/ 2066169 w 4681650"/>
              <a:gd name="connsiteY44" fmla="*/ 1170413 h 4291523"/>
              <a:gd name="connsiteX45" fmla="*/ 2245139 w 4681650"/>
              <a:gd name="connsiteY45" fmla="*/ 1349383 h 4291523"/>
              <a:gd name="connsiteX46" fmla="*/ 2615482 w 4681650"/>
              <a:gd name="connsiteY46" fmla="*/ 1170413 h 4291523"/>
              <a:gd name="connsiteX47" fmla="*/ 3236581 w 4681650"/>
              <a:gd name="connsiteY47" fmla="*/ 1170413 h 4291523"/>
              <a:gd name="connsiteX48" fmla="*/ 3415551 w 4681650"/>
              <a:gd name="connsiteY48" fmla="*/ 1349383 h 4291523"/>
              <a:gd name="connsiteX49" fmla="*/ 3785895 w 4681650"/>
              <a:gd name="connsiteY49" fmla="*/ 1170413 h 4291523"/>
              <a:gd name="connsiteX50" fmla="*/ 4406993 w 4681650"/>
              <a:gd name="connsiteY50" fmla="*/ 1170413 h 4291523"/>
              <a:gd name="connsiteX51" fmla="*/ 4681650 w 4681650"/>
              <a:gd name="connsiteY51" fmla="*/ 1365481 h 4291523"/>
              <a:gd name="connsiteX52" fmla="*/ 4681650 w 4681650"/>
              <a:gd name="connsiteY52" fmla="*/ 1950688 h 4291523"/>
              <a:gd name="connsiteX53" fmla="*/ 4096444 w 4681650"/>
              <a:gd name="connsiteY53" fmla="*/ 1722457 h 4291523"/>
              <a:gd name="connsiteX54" fmla="*/ 2926031 w 4681650"/>
              <a:gd name="connsiteY54" fmla="*/ 1722457 h 4291523"/>
              <a:gd name="connsiteX55" fmla="*/ 1755619 w 4681650"/>
              <a:gd name="connsiteY55" fmla="*/ 1722457 h 4291523"/>
              <a:gd name="connsiteX56" fmla="*/ 585206 w 4681650"/>
              <a:gd name="connsiteY56" fmla="*/ 1722457 h 4291523"/>
              <a:gd name="connsiteX57" fmla="*/ 0 w 4681650"/>
              <a:gd name="connsiteY57" fmla="*/ 1950688 h 4291523"/>
              <a:gd name="connsiteX58" fmla="*/ 0 w 4681650"/>
              <a:gd name="connsiteY58" fmla="*/ 1365481 h 4291523"/>
              <a:gd name="connsiteX59" fmla="*/ 274657 w 4681650"/>
              <a:gd name="connsiteY59" fmla="*/ 1170413 h 4291523"/>
              <a:gd name="connsiteX60" fmla="*/ 274657 w 4681650"/>
              <a:gd name="connsiteY60" fmla="*/ 0 h 4291523"/>
              <a:gd name="connsiteX61" fmla="*/ 895756 w 4681650"/>
              <a:gd name="connsiteY61" fmla="*/ 0 h 4291523"/>
              <a:gd name="connsiteX62" fmla="*/ 1074726 w 4681650"/>
              <a:gd name="connsiteY62" fmla="*/ 178970 h 4291523"/>
              <a:gd name="connsiteX63" fmla="*/ 1445070 w 4681650"/>
              <a:gd name="connsiteY63" fmla="*/ 0 h 4291523"/>
              <a:gd name="connsiteX64" fmla="*/ 2066169 w 4681650"/>
              <a:gd name="connsiteY64" fmla="*/ 0 h 4291523"/>
              <a:gd name="connsiteX65" fmla="*/ 2245139 w 4681650"/>
              <a:gd name="connsiteY65" fmla="*/ 178970 h 4291523"/>
              <a:gd name="connsiteX66" fmla="*/ 2615482 w 4681650"/>
              <a:gd name="connsiteY66" fmla="*/ 0 h 4291523"/>
              <a:gd name="connsiteX67" fmla="*/ 3236581 w 4681650"/>
              <a:gd name="connsiteY67" fmla="*/ 0 h 4291523"/>
              <a:gd name="connsiteX68" fmla="*/ 3415551 w 4681650"/>
              <a:gd name="connsiteY68" fmla="*/ 178970 h 4291523"/>
              <a:gd name="connsiteX69" fmla="*/ 3785895 w 4681650"/>
              <a:gd name="connsiteY69" fmla="*/ 0 h 4291523"/>
              <a:gd name="connsiteX70" fmla="*/ 4406993 w 4681650"/>
              <a:gd name="connsiteY70" fmla="*/ 0 h 4291523"/>
              <a:gd name="connsiteX71" fmla="*/ 4681650 w 4681650"/>
              <a:gd name="connsiteY71" fmla="*/ 195069 h 4291523"/>
              <a:gd name="connsiteX72" fmla="*/ 4681650 w 4681650"/>
              <a:gd name="connsiteY72" fmla="*/ 780275 h 4291523"/>
              <a:gd name="connsiteX73" fmla="*/ 4096444 w 4681650"/>
              <a:gd name="connsiteY73" fmla="*/ 552045 h 4291523"/>
              <a:gd name="connsiteX74" fmla="*/ 2926031 w 4681650"/>
              <a:gd name="connsiteY74" fmla="*/ 552045 h 4291523"/>
              <a:gd name="connsiteX75" fmla="*/ 1755619 w 4681650"/>
              <a:gd name="connsiteY75" fmla="*/ 552045 h 4291523"/>
              <a:gd name="connsiteX76" fmla="*/ 585206 w 4681650"/>
              <a:gd name="connsiteY76" fmla="*/ 552045 h 4291523"/>
              <a:gd name="connsiteX77" fmla="*/ 0 w 4681650"/>
              <a:gd name="connsiteY77" fmla="*/ 780275 h 4291523"/>
              <a:gd name="connsiteX78" fmla="*/ 0 w 4681650"/>
              <a:gd name="connsiteY78" fmla="*/ 195069 h 4291523"/>
              <a:gd name="connsiteX79" fmla="*/ 274657 w 4681650"/>
              <a:gd name="connsiteY79" fmla="*/ 0 h 4291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681650" h="4291523">
                <a:moveTo>
                  <a:pt x="274657" y="3511238"/>
                </a:moveTo>
                <a:lnTo>
                  <a:pt x="895756" y="3511238"/>
                </a:lnTo>
                <a:cubicBezTo>
                  <a:pt x="924967" y="3595085"/>
                  <a:pt x="990878" y="3660997"/>
                  <a:pt x="1074726" y="3690208"/>
                </a:cubicBezTo>
                <a:cubicBezTo>
                  <a:pt x="1226415" y="3743055"/>
                  <a:pt x="1392224" y="3662927"/>
                  <a:pt x="1445070" y="3511238"/>
                </a:cubicBezTo>
                <a:lnTo>
                  <a:pt x="2066169" y="3511238"/>
                </a:lnTo>
                <a:cubicBezTo>
                  <a:pt x="2095379" y="3595085"/>
                  <a:pt x="2161291" y="3660997"/>
                  <a:pt x="2245139" y="3690208"/>
                </a:cubicBezTo>
                <a:cubicBezTo>
                  <a:pt x="2396828" y="3743055"/>
                  <a:pt x="2562636" y="3662927"/>
                  <a:pt x="2615482" y="3511238"/>
                </a:cubicBezTo>
                <a:lnTo>
                  <a:pt x="3236581" y="3511238"/>
                </a:lnTo>
                <a:cubicBezTo>
                  <a:pt x="3265792" y="3595085"/>
                  <a:pt x="3331703" y="3660997"/>
                  <a:pt x="3415551" y="3690208"/>
                </a:cubicBezTo>
                <a:cubicBezTo>
                  <a:pt x="3567240" y="3743055"/>
                  <a:pt x="3733049" y="3662927"/>
                  <a:pt x="3785895" y="3511238"/>
                </a:cubicBezTo>
                <a:lnTo>
                  <a:pt x="4406993" y="3511238"/>
                </a:lnTo>
                <a:cubicBezTo>
                  <a:pt x="4448178" y="3627728"/>
                  <a:pt x="4558096" y="3705794"/>
                  <a:pt x="4681650" y="3706306"/>
                </a:cubicBezTo>
                <a:lnTo>
                  <a:pt x="4681650" y="4291513"/>
                </a:lnTo>
                <a:cubicBezTo>
                  <a:pt x="4464995" y="4290817"/>
                  <a:pt x="4256366" y="4209451"/>
                  <a:pt x="4096444" y="4063282"/>
                </a:cubicBezTo>
                <a:cubicBezTo>
                  <a:pt x="3765652" y="4367604"/>
                  <a:pt x="3256824" y="4367604"/>
                  <a:pt x="2926031" y="4063282"/>
                </a:cubicBezTo>
                <a:cubicBezTo>
                  <a:pt x="2595239" y="4367604"/>
                  <a:pt x="2086411" y="4367604"/>
                  <a:pt x="1755619" y="4063282"/>
                </a:cubicBezTo>
                <a:cubicBezTo>
                  <a:pt x="1424827" y="4367604"/>
                  <a:pt x="915999" y="4367604"/>
                  <a:pt x="585206" y="4063282"/>
                </a:cubicBezTo>
                <a:cubicBezTo>
                  <a:pt x="425286" y="4209451"/>
                  <a:pt x="216656" y="4290817"/>
                  <a:pt x="0" y="4291513"/>
                </a:cubicBezTo>
                <a:lnTo>
                  <a:pt x="0" y="3706306"/>
                </a:lnTo>
                <a:cubicBezTo>
                  <a:pt x="123555" y="3705794"/>
                  <a:pt x="233473" y="3627728"/>
                  <a:pt x="274657" y="3511238"/>
                </a:cubicBezTo>
                <a:close/>
                <a:moveTo>
                  <a:pt x="274657" y="2340825"/>
                </a:moveTo>
                <a:lnTo>
                  <a:pt x="895756" y="2340825"/>
                </a:lnTo>
                <a:cubicBezTo>
                  <a:pt x="948602" y="2492514"/>
                  <a:pt x="1114410" y="2572642"/>
                  <a:pt x="1266099" y="2519796"/>
                </a:cubicBezTo>
                <a:cubicBezTo>
                  <a:pt x="1349947" y="2490585"/>
                  <a:pt x="1415859" y="2424673"/>
                  <a:pt x="1445070" y="2340825"/>
                </a:cubicBezTo>
                <a:lnTo>
                  <a:pt x="2066169" y="2340825"/>
                </a:lnTo>
                <a:cubicBezTo>
                  <a:pt x="2119014" y="2492514"/>
                  <a:pt x="2284823" y="2572642"/>
                  <a:pt x="2436512" y="2519796"/>
                </a:cubicBezTo>
                <a:cubicBezTo>
                  <a:pt x="2520359" y="2490585"/>
                  <a:pt x="2586271" y="2424673"/>
                  <a:pt x="2615482" y="2340825"/>
                </a:cubicBezTo>
                <a:lnTo>
                  <a:pt x="3236580" y="2340825"/>
                </a:lnTo>
                <a:cubicBezTo>
                  <a:pt x="3289427" y="2492514"/>
                  <a:pt x="3455235" y="2572642"/>
                  <a:pt x="3606924" y="2519796"/>
                </a:cubicBezTo>
                <a:cubicBezTo>
                  <a:pt x="3690772" y="2490585"/>
                  <a:pt x="3756683" y="2424673"/>
                  <a:pt x="3785895" y="2340825"/>
                </a:cubicBezTo>
                <a:lnTo>
                  <a:pt x="4406993" y="2340825"/>
                </a:lnTo>
                <a:cubicBezTo>
                  <a:pt x="4448177" y="2457315"/>
                  <a:pt x="4558096" y="2535382"/>
                  <a:pt x="4681650" y="2535894"/>
                </a:cubicBezTo>
                <a:lnTo>
                  <a:pt x="4681650" y="3121100"/>
                </a:lnTo>
                <a:cubicBezTo>
                  <a:pt x="4464995" y="3120404"/>
                  <a:pt x="4256366" y="3039039"/>
                  <a:pt x="4096444" y="2892870"/>
                </a:cubicBezTo>
                <a:cubicBezTo>
                  <a:pt x="3765652" y="3197191"/>
                  <a:pt x="3256824" y="3197191"/>
                  <a:pt x="2926031" y="2892870"/>
                </a:cubicBezTo>
                <a:cubicBezTo>
                  <a:pt x="2595239" y="3197191"/>
                  <a:pt x="2086411" y="3197191"/>
                  <a:pt x="1755619" y="2892870"/>
                </a:cubicBezTo>
                <a:cubicBezTo>
                  <a:pt x="1424827" y="3197191"/>
                  <a:pt x="915999" y="3197191"/>
                  <a:pt x="585206" y="2892870"/>
                </a:cubicBezTo>
                <a:cubicBezTo>
                  <a:pt x="425286" y="3039039"/>
                  <a:pt x="216656" y="3120404"/>
                  <a:pt x="0" y="3121100"/>
                </a:cubicBezTo>
                <a:lnTo>
                  <a:pt x="0" y="2535894"/>
                </a:lnTo>
                <a:cubicBezTo>
                  <a:pt x="123555" y="2535382"/>
                  <a:pt x="233473" y="2457315"/>
                  <a:pt x="274657" y="2340825"/>
                </a:cubicBezTo>
                <a:close/>
                <a:moveTo>
                  <a:pt x="274657" y="1170413"/>
                </a:moveTo>
                <a:lnTo>
                  <a:pt x="895756" y="1170413"/>
                </a:lnTo>
                <a:cubicBezTo>
                  <a:pt x="924967" y="1254261"/>
                  <a:pt x="990878" y="1320172"/>
                  <a:pt x="1074726" y="1349383"/>
                </a:cubicBezTo>
                <a:cubicBezTo>
                  <a:pt x="1226415" y="1402230"/>
                  <a:pt x="1392224" y="1322102"/>
                  <a:pt x="1445070" y="1170413"/>
                </a:cubicBezTo>
                <a:lnTo>
                  <a:pt x="2066169" y="1170413"/>
                </a:lnTo>
                <a:cubicBezTo>
                  <a:pt x="2095379" y="1254261"/>
                  <a:pt x="2161291" y="1320172"/>
                  <a:pt x="2245139" y="1349383"/>
                </a:cubicBezTo>
                <a:cubicBezTo>
                  <a:pt x="2396828" y="1402230"/>
                  <a:pt x="2562636" y="1322102"/>
                  <a:pt x="2615482" y="1170413"/>
                </a:cubicBezTo>
                <a:lnTo>
                  <a:pt x="3236581" y="1170413"/>
                </a:lnTo>
                <a:cubicBezTo>
                  <a:pt x="3265792" y="1254261"/>
                  <a:pt x="3331703" y="1320172"/>
                  <a:pt x="3415551" y="1349383"/>
                </a:cubicBezTo>
                <a:cubicBezTo>
                  <a:pt x="3567240" y="1402230"/>
                  <a:pt x="3733049" y="1322102"/>
                  <a:pt x="3785895" y="1170413"/>
                </a:cubicBezTo>
                <a:lnTo>
                  <a:pt x="4406993" y="1170413"/>
                </a:lnTo>
                <a:cubicBezTo>
                  <a:pt x="4448178" y="1286903"/>
                  <a:pt x="4558096" y="1364970"/>
                  <a:pt x="4681650" y="1365481"/>
                </a:cubicBezTo>
                <a:lnTo>
                  <a:pt x="4681650" y="1950688"/>
                </a:lnTo>
                <a:cubicBezTo>
                  <a:pt x="4464995" y="1949992"/>
                  <a:pt x="4256366" y="1868625"/>
                  <a:pt x="4096444" y="1722457"/>
                </a:cubicBezTo>
                <a:cubicBezTo>
                  <a:pt x="3765652" y="2026779"/>
                  <a:pt x="3256824" y="2026779"/>
                  <a:pt x="2926031" y="1722457"/>
                </a:cubicBezTo>
                <a:cubicBezTo>
                  <a:pt x="2595239" y="2026779"/>
                  <a:pt x="2086411" y="2026779"/>
                  <a:pt x="1755619" y="1722457"/>
                </a:cubicBezTo>
                <a:cubicBezTo>
                  <a:pt x="1424827" y="2026779"/>
                  <a:pt x="915999" y="2026779"/>
                  <a:pt x="585206" y="1722457"/>
                </a:cubicBezTo>
                <a:cubicBezTo>
                  <a:pt x="425286" y="1868625"/>
                  <a:pt x="216656" y="1949992"/>
                  <a:pt x="0" y="1950688"/>
                </a:cubicBezTo>
                <a:lnTo>
                  <a:pt x="0" y="1365481"/>
                </a:lnTo>
                <a:cubicBezTo>
                  <a:pt x="123555" y="1364970"/>
                  <a:pt x="233473" y="1286903"/>
                  <a:pt x="274657" y="1170413"/>
                </a:cubicBezTo>
                <a:close/>
                <a:moveTo>
                  <a:pt x="274657" y="0"/>
                </a:moveTo>
                <a:lnTo>
                  <a:pt x="895756" y="0"/>
                </a:lnTo>
                <a:cubicBezTo>
                  <a:pt x="924967" y="83848"/>
                  <a:pt x="990878" y="149760"/>
                  <a:pt x="1074726" y="178970"/>
                </a:cubicBezTo>
                <a:cubicBezTo>
                  <a:pt x="1226415" y="231817"/>
                  <a:pt x="1392224" y="151689"/>
                  <a:pt x="1445070" y="0"/>
                </a:cubicBezTo>
                <a:lnTo>
                  <a:pt x="2066169" y="0"/>
                </a:lnTo>
                <a:cubicBezTo>
                  <a:pt x="2095379" y="83848"/>
                  <a:pt x="2161291" y="149760"/>
                  <a:pt x="2245139" y="178970"/>
                </a:cubicBezTo>
                <a:cubicBezTo>
                  <a:pt x="2396828" y="231817"/>
                  <a:pt x="2562636" y="151689"/>
                  <a:pt x="2615482" y="0"/>
                </a:cubicBezTo>
                <a:lnTo>
                  <a:pt x="3236581" y="0"/>
                </a:lnTo>
                <a:cubicBezTo>
                  <a:pt x="3265792" y="83848"/>
                  <a:pt x="3331703" y="149760"/>
                  <a:pt x="3415551" y="178970"/>
                </a:cubicBezTo>
                <a:cubicBezTo>
                  <a:pt x="3567240" y="231817"/>
                  <a:pt x="3733049" y="151689"/>
                  <a:pt x="3785895" y="0"/>
                </a:cubicBezTo>
                <a:lnTo>
                  <a:pt x="4406993" y="0"/>
                </a:lnTo>
                <a:cubicBezTo>
                  <a:pt x="4448178" y="116490"/>
                  <a:pt x="4558096" y="194556"/>
                  <a:pt x="4681650" y="195069"/>
                </a:cubicBezTo>
                <a:lnTo>
                  <a:pt x="4681650" y="780275"/>
                </a:lnTo>
                <a:cubicBezTo>
                  <a:pt x="4464995" y="779579"/>
                  <a:pt x="4256366" y="698213"/>
                  <a:pt x="4096444" y="552045"/>
                </a:cubicBezTo>
                <a:cubicBezTo>
                  <a:pt x="3765652" y="856366"/>
                  <a:pt x="3256824" y="856366"/>
                  <a:pt x="2926031" y="552045"/>
                </a:cubicBezTo>
                <a:cubicBezTo>
                  <a:pt x="2595239" y="856366"/>
                  <a:pt x="2086411" y="856366"/>
                  <a:pt x="1755619" y="552045"/>
                </a:cubicBezTo>
                <a:cubicBezTo>
                  <a:pt x="1424827" y="856366"/>
                  <a:pt x="915999" y="856366"/>
                  <a:pt x="585206" y="552045"/>
                </a:cubicBezTo>
                <a:cubicBezTo>
                  <a:pt x="425286" y="698213"/>
                  <a:pt x="216656" y="779579"/>
                  <a:pt x="0" y="780275"/>
                </a:cubicBezTo>
                <a:lnTo>
                  <a:pt x="0" y="195069"/>
                </a:lnTo>
                <a:cubicBezTo>
                  <a:pt x="123555" y="194556"/>
                  <a:pt x="233473" y="116490"/>
                  <a:pt x="27465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2107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48">
            <a:extLst>
              <a:ext uri="{FF2B5EF4-FFF2-40B4-BE49-F238E27FC236}">
                <a16:creationId xmlns:a16="http://schemas.microsoft.com/office/drawing/2014/main" id="{2A9600F7-C5ED-1F84-9997-5E42D81369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6017" y="1358194"/>
            <a:ext cx="4472010" cy="4472917"/>
          </a:xfrm>
          <a:custGeom>
            <a:avLst/>
            <a:gdLst>
              <a:gd name="connsiteX0" fmla="*/ 4472010 w 4472010"/>
              <a:gd name="connsiteY0" fmla="*/ 0 h 4472917"/>
              <a:gd name="connsiteX1" fmla="*/ 4463450 w 4472010"/>
              <a:gd name="connsiteY1" fmla="*/ 220762 h 4472917"/>
              <a:gd name="connsiteX2" fmla="*/ 3434497 w 4472010"/>
              <a:gd name="connsiteY2" fmla="*/ 3884492 h 4472917"/>
              <a:gd name="connsiteX3" fmla="*/ 739606 w 4472010"/>
              <a:gd name="connsiteY3" fmla="*/ 4020602 h 4472917"/>
              <a:gd name="connsiteX4" fmla="*/ 452454 w 4472010"/>
              <a:gd name="connsiteY4" fmla="*/ 3733735 h 4472917"/>
              <a:gd name="connsiteX5" fmla="*/ 587803 w 4472010"/>
              <a:gd name="connsiteY5" fmla="*/ 1038940 h 4472917"/>
              <a:gd name="connsiteX6" fmla="*/ 4251439 w 4472010"/>
              <a:gd name="connsiteY6" fmla="*/ 9702 h 447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72010" h="4472917">
                <a:moveTo>
                  <a:pt x="4472010" y="0"/>
                </a:moveTo>
                <a:lnTo>
                  <a:pt x="4463450" y="220762"/>
                </a:lnTo>
                <a:cubicBezTo>
                  <a:pt x="4459170" y="332522"/>
                  <a:pt x="4345127" y="2973862"/>
                  <a:pt x="3434497" y="3884492"/>
                </a:cubicBezTo>
                <a:cubicBezTo>
                  <a:pt x="2703729" y="4613548"/>
                  <a:pt x="1540188" y="4672329"/>
                  <a:pt x="739606" y="4020602"/>
                </a:cubicBezTo>
                <a:lnTo>
                  <a:pt x="452454" y="3733735"/>
                </a:lnTo>
                <a:cubicBezTo>
                  <a:pt x="-199178" y="2933439"/>
                  <a:pt x="-140777" y="1769993"/>
                  <a:pt x="587803" y="1038940"/>
                </a:cubicBezTo>
                <a:cubicBezTo>
                  <a:pt x="1480646" y="146096"/>
                  <a:pt x="4138823" y="15028"/>
                  <a:pt x="4251439" y="9702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3154046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20948E7-CE7B-344F-B087-A681706923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99239" y="1463095"/>
            <a:ext cx="4234071" cy="4234485"/>
          </a:xfrm>
          <a:custGeom>
            <a:avLst/>
            <a:gdLst>
              <a:gd name="connsiteX0" fmla="*/ 2116622 w 4234071"/>
              <a:gd name="connsiteY0" fmla="*/ 0 h 4234485"/>
              <a:gd name="connsiteX1" fmla="*/ 2442861 w 4234071"/>
              <a:gd name="connsiteY1" fmla="*/ 112881 h 4234485"/>
              <a:gd name="connsiteX2" fmla="*/ 3527841 w 4234071"/>
              <a:gd name="connsiteY2" fmla="*/ 962176 h 4234485"/>
              <a:gd name="connsiteX3" fmla="*/ 3527841 w 4234071"/>
              <a:gd name="connsiteY3" fmla="*/ 351048 h 4234485"/>
              <a:gd name="connsiteX4" fmla="*/ 3880956 w 4234071"/>
              <a:gd name="connsiteY4" fmla="*/ 351048 h 4234485"/>
              <a:gd name="connsiteX5" fmla="*/ 3880956 w 4234071"/>
              <a:gd name="connsiteY5" fmla="*/ 1233421 h 4234485"/>
              <a:gd name="connsiteX6" fmla="*/ 3874340 w 4234071"/>
              <a:gd name="connsiteY6" fmla="*/ 1233421 h 4234485"/>
              <a:gd name="connsiteX7" fmla="*/ 4030637 w 4234071"/>
              <a:gd name="connsiteY7" fmla="*/ 1355812 h 4234485"/>
              <a:gd name="connsiteX8" fmla="*/ 4234071 w 4234071"/>
              <a:gd name="connsiteY8" fmla="*/ 1772604 h 4234485"/>
              <a:gd name="connsiteX9" fmla="*/ 4234071 w 4234071"/>
              <a:gd name="connsiteY9" fmla="*/ 4234485 h 4234485"/>
              <a:gd name="connsiteX10" fmla="*/ 0 w 4234071"/>
              <a:gd name="connsiteY10" fmla="*/ 4234485 h 4234485"/>
              <a:gd name="connsiteX11" fmla="*/ 0 w 4234071"/>
              <a:gd name="connsiteY11" fmla="*/ 1772604 h 4234485"/>
              <a:gd name="connsiteX12" fmla="*/ 202607 w 4234071"/>
              <a:gd name="connsiteY12" fmla="*/ 1354986 h 4234485"/>
              <a:gd name="connsiteX13" fmla="*/ 1790384 w 4234071"/>
              <a:gd name="connsiteY13" fmla="*/ 112881 h 4234485"/>
              <a:gd name="connsiteX14" fmla="*/ 2116622 w 4234071"/>
              <a:gd name="connsiteY14" fmla="*/ 0 h 423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34071" h="4234485">
                <a:moveTo>
                  <a:pt x="2116622" y="0"/>
                </a:moveTo>
                <a:cubicBezTo>
                  <a:pt x="2231777" y="0"/>
                  <a:pt x="2346933" y="37627"/>
                  <a:pt x="2442861" y="112881"/>
                </a:cubicBezTo>
                <a:lnTo>
                  <a:pt x="3527841" y="962176"/>
                </a:lnTo>
                <a:lnTo>
                  <a:pt x="3527841" y="351048"/>
                </a:lnTo>
                <a:lnTo>
                  <a:pt x="3880956" y="351048"/>
                </a:lnTo>
                <a:lnTo>
                  <a:pt x="3880956" y="1233421"/>
                </a:lnTo>
                <a:lnTo>
                  <a:pt x="3874340" y="1233421"/>
                </a:lnTo>
                <a:lnTo>
                  <a:pt x="4030637" y="1355812"/>
                </a:lnTo>
                <a:cubicBezTo>
                  <a:pt x="4159644" y="1456702"/>
                  <a:pt x="4234071" y="1608037"/>
                  <a:pt x="4234071" y="1772604"/>
                </a:cubicBezTo>
                <a:lnTo>
                  <a:pt x="4234071" y="4234485"/>
                </a:lnTo>
                <a:lnTo>
                  <a:pt x="0" y="4234485"/>
                </a:lnTo>
                <a:lnTo>
                  <a:pt x="0" y="1772604"/>
                </a:lnTo>
                <a:cubicBezTo>
                  <a:pt x="0" y="1608864"/>
                  <a:pt x="74427" y="1456702"/>
                  <a:pt x="202607" y="1354986"/>
                </a:cubicBezTo>
                <a:lnTo>
                  <a:pt x="1790384" y="112881"/>
                </a:lnTo>
                <a:cubicBezTo>
                  <a:pt x="1886312" y="37627"/>
                  <a:pt x="2001467" y="0"/>
                  <a:pt x="2116622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52066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104E27F-2680-58CF-D591-B036BE1347B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1304" y="1438381"/>
            <a:ext cx="4449941" cy="4264526"/>
          </a:xfrm>
          <a:custGeom>
            <a:avLst/>
            <a:gdLst>
              <a:gd name="connsiteX0" fmla="*/ 2900059 w 4094201"/>
              <a:gd name="connsiteY0" fmla="*/ 3411835 h 3923609"/>
              <a:gd name="connsiteX1" fmla="*/ 3582426 w 4094201"/>
              <a:gd name="connsiteY1" fmla="*/ 3411835 h 3923609"/>
              <a:gd name="connsiteX2" fmla="*/ 3582426 w 4094201"/>
              <a:gd name="connsiteY2" fmla="*/ 3923609 h 3923609"/>
              <a:gd name="connsiteX3" fmla="*/ 2900059 w 4094201"/>
              <a:gd name="connsiteY3" fmla="*/ 3923609 h 3923609"/>
              <a:gd name="connsiteX4" fmla="*/ 511776 w 4094201"/>
              <a:gd name="connsiteY4" fmla="*/ 3411835 h 3923609"/>
              <a:gd name="connsiteX5" fmla="*/ 1194142 w 4094201"/>
              <a:gd name="connsiteY5" fmla="*/ 3411835 h 3923609"/>
              <a:gd name="connsiteX6" fmla="*/ 1194142 w 4094201"/>
              <a:gd name="connsiteY6" fmla="*/ 3923609 h 3923609"/>
              <a:gd name="connsiteX7" fmla="*/ 511776 w 4094201"/>
              <a:gd name="connsiteY7" fmla="*/ 3923609 h 3923609"/>
              <a:gd name="connsiteX8" fmla="*/ 3241243 w 4094201"/>
              <a:gd name="connsiteY8" fmla="*/ 2388284 h 3923609"/>
              <a:gd name="connsiteX9" fmla="*/ 3070651 w 4094201"/>
              <a:gd name="connsiteY9" fmla="*/ 2558876 h 3923609"/>
              <a:gd name="connsiteX10" fmla="*/ 3241243 w 4094201"/>
              <a:gd name="connsiteY10" fmla="*/ 2729467 h 3923609"/>
              <a:gd name="connsiteX11" fmla="*/ 3411835 w 4094201"/>
              <a:gd name="connsiteY11" fmla="*/ 2558876 h 3923609"/>
              <a:gd name="connsiteX12" fmla="*/ 3241243 w 4094201"/>
              <a:gd name="connsiteY12" fmla="*/ 2388284 h 3923609"/>
              <a:gd name="connsiteX13" fmla="*/ 852958 w 4094201"/>
              <a:gd name="connsiteY13" fmla="*/ 2388284 h 3923609"/>
              <a:gd name="connsiteX14" fmla="*/ 682368 w 4094201"/>
              <a:gd name="connsiteY14" fmla="*/ 2558876 h 3923609"/>
              <a:gd name="connsiteX15" fmla="*/ 852958 w 4094201"/>
              <a:gd name="connsiteY15" fmla="*/ 2729467 h 3923609"/>
              <a:gd name="connsiteX16" fmla="*/ 1023550 w 4094201"/>
              <a:gd name="connsiteY16" fmla="*/ 2558876 h 3923609"/>
              <a:gd name="connsiteX17" fmla="*/ 852958 w 4094201"/>
              <a:gd name="connsiteY17" fmla="*/ 2388284 h 3923609"/>
              <a:gd name="connsiteX18" fmla="*/ 59025 w 4094201"/>
              <a:gd name="connsiteY18" fmla="*/ 2047101 h 3923609"/>
              <a:gd name="connsiteX19" fmla="*/ 4035176 w 4094201"/>
              <a:gd name="connsiteY19" fmla="*/ 2047101 h 3923609"/>
              <a:gd name="connsiteX20" fmla="*/ 4094201 w 4094201"/>
              <a:gd name="connsiteY20" fmla="*/ 2734927 h 3923609"/>
              <a:gd name="connsiteX21" fmla="*/ 4094201 w 4094201"/>
              <a:gd name="connsiteY21" fmla="*/ 3070651 h 3923609"/>
              <a:gd name="connsiteX22" fmla="*/ 0 w 4094201"/>
              <a:gd name="connsiteY22" fmla="*/ 3070651 h 3923609"/>
              <a:gd name="connsiteX23" fmla="*/ 0 w 4094201"/>
              <a:gd name="connsiteY23" fmla="*/ 2734927 h 3923609"/>
              <a:gd name="connsiteX24" fmla="*/ 59025 w 4094201"/>
              <a:gd name="connsiteY24" fmla="*/ 2047101 h 3923609"/>
              <a:gd name="connsiteX25" fmla="*/ 1091787 w 4094201"/>
              <a:gd name="connsiteY25" fmla="*/ 0 h 3923609"/>
              <a:gd name="connsiteX26" fmla="*/ 3002414 w 4094201"/>
              <a:gd name="connsiteY26" fmla="*/ 0 h 3923609"/>
              <a:gd name="connsiteX27" fmla="*/ 3483141 w 4094201"/>
              <a:gd name="connsiteY27" fmla="*/ 336919 h 3923609"/>
              <a:gd name="connsiteX28" fmla="*/ 3848890 w 4094201"/>
              <a:gd name="connsiteY28" fmla="*/ 1342387 h 3923609"/>
              <a:gd name="connsiteX29" fmla="*/ 3961310 w 4094201"/>
              <a:gd name="connsiteY29" fmla="*/ 1705917 h 3923609"/>
              <a:gd name="connsiteX30" fmla="*/ 132891 w 4094201"/>
              <a:gd name="connsiteY30" fmla="*/ 1705917 h 3923609"/>
              <a:gd name="connsiteX31" fmla="*/ 245311 w 4094201"/>
              <a:gd name="connsiteY31" fmla="*/ 1342387 h 3923609"/>
              <a:gd name="connsiteX32" fmla="*/ 611060 w 4094201"/>
              <a:gd name="connsiteY32" fmla="*/ 336919 h 3923609"/>
              <a:gd name="connsiteX33" fmla="*/ 1091787 w 4094201"/>
              <a:gd name="connsiteY33" fmla="*/ 0 h 392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94201" h="3923609">
                <a:moveTo>
                  <a:pt x="2900059" y="3411835"/>
                </a:moveTo>
                <a:lnTo>
                  <a:pt x="3582426" y="3411835"/>
                </a:lnTo>
                <a:lnTo>
                  <a:pt x="3582426" y="3923609"/>
                </a:lnTo>
                <a:lnTo>
                  <a:pt x="2900059" y="3923609"/>
                </a:lnTo>
                <a:close/>
                <a:moveTo>
                  <a:pt x="511776" y="3411835"/>
                </a:moveTo>
                <a:lnTo>
                  <a:pt x="1194142" y="3411835"/>
                </a:lnTo>
                <a:lnTo>
                  <a:pt x="1194142" y="3923609"/>
                </a:lnTo>
                <a:lnTo>
                  <a:pt x="511776" y="3923609"/>
                </a:lnTo>
                <a:close/>
                <a:moveTo>
                  <a:pt x="3241243" y="2388284"/>
                </a:moveTo>
                <a:cubicBezTo>
                  <a:pt x="3147028" y="2388284"/>
                  <a:pt x="3070651" y="2464660"/>
                  <a:pt x="3070651" y="2558876"/>
                </a:cubicBezTo>
                <a:cubicBezTo>
                  <a:pt x="3070651" y="2653091"/>
                  <a:pt x="3147028" y="2729467"/>
                  <a:pt x="3241243" y="2729467"/>
                </a:cubicBezTo>
                <a:cubicBezTo>
                  <a:pt x="3335458" y="2729467"/>
                  <a:pt x="3411835" y="2653091"/>
                  <a:pt x="3411835" y="2558876"/>
                </a:cubicBezTo>
                <a:cubicBezTo>
                  <a:pt x="3411835" y="2464660"/>
                  <a:pt x="3335458" y="2388284"/>
                  <a:pt x="3241243" y="2388284"/>
                </a:cubicBezTo>
                <a:close/>
                <a:moveTo>
                  <a:pt x="852958" y="2388284"/>
                </a:moveTo>
                <a:cubicBezTo>
                  <a:pt x="758743" y="2388284"/>
                  <a:pt x="682368" y="2464660"/>
                  <a:pt x="682368" y="2558876"/>
                </a:cubicBezTo>
                <a:cubicBezTo>
                  <a:pt x="682368" y="2653091"/>
                  <a:pt x="758743" y="2729467"/>
                  <a:pt x="852958" y="2729467"/>
                </a:cubicBezTo>
                <a:cubicBezTo>
                  <a:pt x="947174" y="2729467"/>
                  <a:pt x="1023550" y="2653091"/>
                  <a:pt x="1023550" y="2558876"/>
                </a:cubicBezTo>
                <a:cubicBezTo>
                  <a:pt x="1023550" y="2464660"/>
                  <a:pt x="947174" y="2388284"/>
                  <a:pt x="852958" y="2388284"/>
                </a:cubicBezTo>
                <a:close/>
                <a:moveTo>
                  <a:pt x="59025" y="2047101"/>
                </a:moveTo>
                <a:lnTo>
                  <a:pt x="4035176" y="2047101"/>
                </a:lnTo>
                <a:cubicBezTo>
                  <a:pt x="4074262" y="2274295"/>
                  <a:pt x="4094007" y="2504395"/>
                  <a:pt x="4094201" y="2734927"/>
                </a:cubicBezTo>
                <a:lnTo>
                  <a:pt x="4094201" y="3070651"/>
                </a:lnTo>
                <a:lnTo>
                  <a:pt x="0" y="3070651"/>
                </a:lnTo>
                <a:lnTo>
                  <a:pt x="0" y="2734927"/>
                </a:lnTo>
                <a:cubicBezTo>
                  <a:pt x="195" y="2504395"/>
                  <a:pt x="19939" y="2274295"/>
                  <a:pt x="59025" y="2047101"/>
                </a:cubicBezTo>
                <a:close/>
                <a:moveTo>
                  <a:pt x="1091787" y="0"/>
                </a:moveTo>
                <a:lnTo>
                  <a:pt x="3002414" y="0"/>
                </a:lnTo>
                <a:cubicBezTo>
                  <a:pt x="3217431" y="455"/>
                  <a:pt x="3409348" y="134960"/>
                  <a:pt x="3483141" y="336919"/>
                </a:cubicBezTo>
                <a:lnTo>
                  <a:pt x="3848890" y="1342387"/>
                </a:lnTo>
                <a:cubicBezTo>
                  <a:pt x="3893073" y="1462142"/>
                  <a:pt x="3929240" y="1583432"/>
                  <a:pt x="3961310" y="1705917"/>
                </a:cubicBezTo>
                <a:lnTo>
                  <a:pt x="132891" y="1705917"/>
                </a:lnTo>
                <a:cubicBezTo>
                  <a:pt x="164963" y="1583432"/>
                  <a:pt x="201810" y="1462142"/>
                  <a:pt x="245311" y="1342387"/>
                </a:cubicBezTo>
                <a:lnTo>
                  <a:pt x="611060" y="336919"/>
                </a:lnTo>
                <a:cubicBezTo>
                  <a:pt x="684853" y="134960"/>
                  <a:pt x="876770" y="455"/>
                  <a:pt x="109178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t-EE"/>
              <a:t>Pildi lisamiseks klõpsake ikooni</a:t>
            </a:r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012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C33F9AB-5BC4-1A26-73BD-DDAB097454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1362" y="2460162"/>
            <a:ext cx="10629275" cy="1319121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D573727-67A7-19A6-D178-E8E8F5631F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581400" y="4258739"/>
            <a:ext cx="4806182" cy="539385"/>
          </a:xfrm>
          <a:prstGeom prst="roundRect">
            <a:avLst>
              <a:gd name="adj" fmla="val 50000"/>
            </a:avLst>
          </a:prstGeom>
          <a:solidFill>
            <a:srgbClr val="003087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EE"/>
              <a:t>Veebileht või e-mail </a:t>
            </a:r>
            <a:r>
              <a:rPr lang="en-US" err="1"/>
              <a:t>aadress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904560B-CCF2-7B63-F0D9-00B1983B91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0A0D26-7EA8-821D-C35A-530C9D592E75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6659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ühi (jooneg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904560B-CCF2-7B63-F0D9-00B1983B91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0A0D26-7EA8-821D-C35A-530C9D592E75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5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D8B089C6-8035-2B0E-08C9-2B68BE18D1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6763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EE16F8D-1CC1-F516-45D4-4807023D75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0922" y="1103887"/>
            <a:ext cx="5811078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116B2FA-09E3-2249-93AE-F6577CFDD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922" y="1689100"/>
            <a:ext cx="5811078" cy="4551062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A856CF7-699E-E324-EAAE-135C21B695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937197-CE1A-E46F-B556-F776326836CE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8609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6EF898F4-52FC-36FD-5009-BB54847BC2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9693981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C09D9FC-74D5-CC54-0BB9-F12C69A18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4903427"/>
            <a:ext cx="11425237" cy="1090324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26A37F-07AE-46BB-5CDD-EF125B55B8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 hasCustomPrompt="1"/>
          </p:nvPr>
        </p:nvSpPr>
        <p:spPr>
          <a:xfrm>
            <a:off x="1" y="1382751"/>
            <a:ext cx="12192000" cy="3278459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B18D2-B1DC-3C40-88B1-3FFDBF5A50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480BACE-E02B-3F19-D0C0-55FAFEA5E285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7F7AA85-77AB-B7BB-389F-6374DE383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381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911610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8762F-35C5-45EF-E6D2-C5297B03CC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1103887"/>
            <a:ext cx="5809729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280E253-6A65-8C56-B9E3-DAEA78CEA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2" y="1689100"/>
            <a:ext cx="5809729" cy="4551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9D209172-84FD-2493-4D61-1C04B8EA00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5006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5F962A7E-BF88-A8C7-EDED-FA4722F76B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3C5F65C-F230-7A89-4154-5DF4357D551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9237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D8B089C6-8035-2B0E-08C9-2B68BE18D1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66763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EE16F8D-1CC1-F516-45D4-4807023D75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0922" y="1103887"/>
            <a:ext cx="5811078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116B2FA-09E3-2249-93AE-F6577CFDD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922" y="1689100"/>
            <a:ext cx="5811078" cy="4551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A856CF7-699E-E324-EAAE-135C21B695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937197-CE1A-E46F-B556-F776326836CE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7240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DEE67-71DF-471E-8DDC-82A33401132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730" y="0"/>
            <a:ext cx="978027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36D92282-648F-2E68-E54A-14DDA20FB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30036" y="3087552"/>
            <a:ext cx="2276494" cy="682896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A803D-9264-C5A2-85C2-E2F28DA0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7287168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DEE67-71DF-471E-8DDC-82A33401132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30531"/>
            <a:ext cx="12192000" cy="2588854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1B64CB3F-A091-57BD-CC58-DF49C3BC3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3950970"/>
            <a:ext cx="4027308" cy="22378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98677E-C31E-F5AA-C739-BC23DD7F0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070" y="3950969"/>
            <a:ext cx="7397930" cy="22378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80962980-9CC5-E476-5549-D89B67150E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570164D-4AB7-D9C6-7184-FE7CBE5A809F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6492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õhi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C09D-0F77-77DC-D1A9-EF226BC176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6763" y="1260330"/>
            <a:ext cx="1058703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6202EE-8C6E-9FEE-4F8F-29BC6CB67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6763" y="3941908"/>
            <a:ext cx="1058703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E637BF-152C-7916-522F-598B0BF3E8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59E097-2C51-512D-CAD9-74E20A46728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8622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õhi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567D-9030-3E4D-130B-C1A6745CDB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333500"/>
            <a:ext cx="10580687" cy="3228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7E6D-78A0-978B-B872-B148BF271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4589463"/>
            <a:ext cx="1058068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D8F9373-1395-012F-B410-50534B45BF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9CF1A7-9CD4-034A-73B7-7E4BD8A42DAE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3161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AE79-1BE8-D2A3-7CDF-C8DA1000D6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8"/>
            <a:ext cx="10587037" cy="1452142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D3A2F-8C92-D93D-5712-50748525B3D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66762" y="2756694"/>
            <a:ext cx="10587037" cy="3509962"/>
          </a:xfrm>
        </p:spPr>
        <p:txBody>
          <a:bodyPr/>
          <a:lstStyle/>
          <a:p>
            <a:pPr lvl="0"/>
            <a:r>
              <a:rPr lang="en-US"/>
              <a:t>Click to edit Master text </a:t>
            </a:r>
            <a:r>
              <a:rPr lang="en-US" err="1"/>
              <a:t>syles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388876D-4EEF-86D8-CFD5-D2188BAD48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8CA78-0D38-BF03-3CD9-6F8F8A99ED4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42928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DD8AF-9345-9EE1-6680-2873BA93B6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6"/>
            <a:ext cx="10587037" cy="939063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F17F-0CD5-32D8-9A2F-3280BC914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6763" y="2333305"/>
            <a:ext cx="5253037" cy="38436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18D8D7-7824-A042-9348-57C239A2254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100763" y="2333305"/>
            <a:ext cx="5253037" cy="38436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31F725-DAC2-76FA-3FDE-896E029AC9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74AA99-D00E-D33D-E19F-631F319C604A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20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1">
            <a:extLst>
              <a:ext uri="{FF2B5EF4-FFF2-40B4-BE49-F238E27FC236}">
                <a16:creationId xmlns:a16="http://schemas.microsoft.com/office/drawing/2014/main" id="{36D92282-648F-2E68-E54A-14DDA20FB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16200000">
            <a:off x="-30036" y="3087552"/>
            <a:ext cx="2276494" cy="682896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E384C-F7E4-7128-5200-2DB61267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6D144F4-51D8-9D6B-B6EA-F5364C7ED11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730" y="0"/>
            <a:ext cx="9780270" cy="685800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00861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431B-E6BF-5D65-4B97-108FE1479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123121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FB8B3-1C22-381D-E53A-DDC6164C2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3" y="2355574"/>
            <a:ext cx="10587037" cy="38213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8F29C10-6243-4F4E-7DE9-E879214E5F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98A138-76F5-9165-BA96-A38E446AC882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225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51881" y="1075038"/>
            <a:ext cx="4447489" cy="179502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3081403"/>
            <a:ext cx="10587037" cy="30636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9E46283D-811B-838D-B5E9-D933237F82B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06310" y="1075036"/>
            <a:ext cx="4447490" cy="179502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703F8FE-4A80-DB97-5B87-A32531CAC1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A0718C4-CBE6-243F-921D-0F0AD6B4D3F2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4037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B11952B-3F02-838E-6D1D-38CBD9248D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66763" y="4122737"/>
            <a:ext cx="7341979" cy="2008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EE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5645507-6BFC-03DC-1CE5-5576947BA2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58211" y="674556"/>
            <a:ext cx="2795589" cy="5456369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0B7B218-0E74-23C2-E7C2-46E4C9269A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6763" y="1246909"/>
            <a:ext cx="7341979" cy="26504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D04C673-49EE-D33D-804B-C6B28416B2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491EDD-7DF7-24FD-123B-ED73360D5BB4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274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õhi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C20FC-5970-3EF4-9877-F38F1275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2914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FCDB37C-70AD-182C-A5E0-299E25A4A1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700C8C-78FB-F2A4-BA0B-69CF454827DA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8196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75A8-8DF8-6F82-B3B4-771B17C9A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269299"/>
            <a:ext cx="4005262" cy="10883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01726-052A-8A44-5F06-2CD4947E2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764" y="2539682"/>
            <a:ext cx="4005262" cy="37391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4552B5B3-D8C4-718B-F544-3876520D62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1151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E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1313E88-EFE1-EA88-0155-5C57D3DF92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9C939E-283C-3FBE-0185-D765054B14F4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18442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õhi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977DB-1347-338E-90C0-C2E086180F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36785"/>
            <a:ext cx="10587037" cy="1133062"/>
          </a:xfr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B65D-0B95-3223-8E56-15654B3208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2549236"/>
            <a:ext cx="10587037" cy="3627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FD8FCCA-79AA-0077-4FCF-85E28D2197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6E75D7B-715A-D10F-42F1-016D08E8A457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235382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õhi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DE4B78-732F-BC6E-6F17-AFE4BDE66C78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1168399"/>
            <a:ext cx="2628900" cy="5008564"/>
          </a:xfrm>
        </p:spPr>
        <p:txBody>
          <a:bodyPr vert="eaVert"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833EE-FC3B-5DB3-0648-D391B1859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6763" y="1168399"/>
            <a:ext cx="7805737" cy="5008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ACE98F-9F1B-84DA-46C0-17A6328628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A0283C0-D351-AE1D-BC7A-5D67C9E8998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7505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4302FAB-7EB8-0B94-5362-42B3858A45E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40673"/>
            <a:ext cx="4739957" cy="4634814"/>
          </a:xfrm>
          <a:custGeom>
            <a:avLst/>
            <a:gdLst>
              <a:gd name="connsiteX0" fmla="*/ 2563318 w 5126636"/>
              <a:gd name="connsiteY0" fmla="*/ 0 h 5126636"/>
              <a:gd name="connsiteX1" fmla="*/ 5126636 w 5126636"/>
              <a:gd name="connsiteY1" fmla="*/ 2563318 h 5126636"/>
              <a:gd name="connsiteX2" fmla="*/ 2563318 w 5126636"/>
              <a:gd name="connsiteY2" fmla="*/ 5126636 h 5126636"/>
              <a:gd name="connsiteX3" fmla="*/ 0 w 5126636"/>
              <a:gd name="connsiteY3" fmla="*/ 2563318 h 5126636"/>
              <a:gd name="connsiteX4" fmla="*/ 2563318 w 5126636"/>
              <a:gd name="connsiteY4" fmla="*/ 0 h 5126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6636" h="5126636">
                <a:moveTo>
                  <a:pt x="2563318" y="0"/>
                </a:moveTo>
                <a:cubicBezTo>
                  <a:pt x="3978999" y="0"/>
                  <a:pt x="5126636" y="1147637"/>
                  <a:pt x="5126636" y="2563318"/>
                </a:cubicBezTo>
                <a:cubicBezTo>
                  <a:pt x="5126636" y="3978999"/>
                  <a:pt x="3978999" y="5126636"/>
                  <a:pt x="2563318" y="5126636"/>
                </a:cubicBezTo>
                <a:cubicBezTo>
                  <a:pt x="1147637" y="5126636"/>
                  <a:pt x="0" y="3978999"/>
                  <a:pt x="0" y="2563318"/>
                </a:cubicBezTo>
                <a:cubicBezTo>
                  <a:pt x="0" y="1147637"/>
                  <a:pt x="1147637" y="0"/>
                  <a:pt x="256331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EE"/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BFD6A665-1E62-E177-472C-A250662E0D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BEB034B3-7A20-E0DE-5926-289E3945D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99CC65B-FDF6-38BB-53FC-3FCAFF433F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6F197F-08D2-D55C-93B9-8141B19EC44D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1912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23943C27-9858-F51B-FDFA-C9C8E119D85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9784" y="1268413"/>
            <a:ext cx="4739957" cy="463481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ID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238332-C4BB-3379-7A4D-66B1077C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154960-CB0C-EF6E-288D-934CAC160193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7685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8B102D3-AFC8-6971-D982-8AC512D8ED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6296" y="1256057"/>
            <a:ext cx="4739957" cy="4634814"/>
          </a:xfrm>
          <a:custGeom>
            <a:avLst/>
            <a:gdLst>
              <a:gd name="connsiteX0" fmla="*/ 2381219 w 4372592"/>
              <a:gd name="connsiteY0" fmla="*/ 0 h 3613973"/>
              <a:gd name="connsiteX1" fmla="*/ 4372592 w 4372592"/>
              <a:gd name="connsiteY1" fmla="*/ 0 h 3613973"/>
              <a:gd name="connsiteX2" fmla="*/ 4372592 w 4372592"/>
              <a:gd name="connsiteY2" fmla="*/ 1222218 h 3613973"/>
              <a:gd name="connsiteX3" fmla="*/ 4130257 w 4372592"/>
              <a:gd name="connsiteY3" fmla="*/ 2460240 h 3613973"/>
              <a:gd name="connsiteX4" fmla="*/ 3276811 w 4372592"/>
              <a:gd name="connsiteY4" fmla="*/ 3613973 h 3613973"/>
              <a:gd name="connsiteX5" fmla="*/ 2570874 w 4372592"/>
              <a:gd name="connsiteY5" fmla="*/ 3045010 h 3613973"/>
              <a:gd name="connsiteX6" fmla="*/ 3155643 w 4372592"/>
              <a:gd name="connsiteY6" fmla="*/ 2270586 h 3613973"/>
              <a:gd name="connsiteX7" fmla="*/ 3268004 w 4372592"/>
              <a:gd name="connsiteY7" fmla="*/ 1989809 h 3613973"/>
              <a:gd name="connsiteX8" fmla="*/ 3276017 w 4372592"/>
              <a:gd name="connsiteY8" fmla="*/ 1959763 h 3613973"/>
              <a:gd name="connsiteX9" fmla="*/ 2381219 w 4372592"/>
              <a:gd name="connsiteY9" fmla="*/ 1959763 h 3613973"/>
              <a:gd name="connsiteX10" fmla="*/ 0 w 4372592"/>
              <a:gd name="connsiteY10" fmla="*/ 0 h 3613973"/>
              <a:gd name="connsiteX11" fmla="*/ 1991374 w 4372592"/>
              <a:gd name="connsiteY11" fmla="*/ 0 h 3613973"/>
              <a:gd name="connsiteX12" fmla="*/ 1991374 w 4372592"/>
              <a:gd name="connsiteY12" fmla="*/ 1222218 h 3613973"/>
              <a:gd name="connsiteX13" fmla="*/ 1749037 w 4372592"/>
              <a:gd name="connsiteY13" fmla="*/ 2460240 h 3613973"/>
              <a:gd name="connsiteX14" fmla="*/ 895591 w 4372592"/>
              <a:gd name="connsiteY14" fmla="*/ 3613973 h 3613973"/>
              <a:gd name="connsiteX15" fmla="*/ 189655 w 4372592"/>
              <a:gd name="connsiteY15" fmla="*/ 3045010 h 3613973"/>
              <a:gd name="connsiteX16" fmla="*/ 774424 w 4372592"/>
              <a:gd name="connsiteY16" fmla="*/ 2270586 h 3613973"/>
              <a:gd name="connsiteX17" fmla="*/ 886784 w 4372592"/>
              <a:gd name="connsiteY17" fmla="*/ 1989809 h 3613973"/>
              <a:gd name="connsiteX18" fmla="*/ 894798 w 4372592"/>
              <a:gd name="connsiteY18" fmla="*/ 1959763 h 3613973"/>
              <a:gd name="connsiteX19" fmla="*/ 0 w 4372592"/>
              <a:gd name="connsiteY19" fmla="*/ 1959763 h 3613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372592" h="3613973">
                <a:moveTo>
                  <a:pt x="2381219" y="0"/>
                </a:moveTo>
                <a:lnTo>
                  <a:pt x="4372592" y="0"/>
                </a:lnTo>
                <a:lnTo>
                  <a:pt x="4372592" y="1222218"/>
                </a:lnTo>
                <a:cubicBezTo>
                  <a:pt x="4372592" y="1678794"/>
                  <a:pt x="4291813" y="2091468"/>
                  <a:pt x="4130257" y="2460240"/>
                </a:cubicBezTo>
                <a:cubicBezTo>
                  <a:pt x="3968699" y="2829014"/>
                  <a:pt x="3684216" y="3213591"/>
                  <a:pt x="3276811" y="3613973"/>
                </a:cubicBezTo>
                <a:lnTo>
                  <a:pt x="2570874" y="3045010"/>
                </a:lnTo>
                <a:cubicBezTo>
                  <a:pt x="2837795" y="2771063"/>
                  <a:pt x="3032717" y="2512923"/>
                  <a:pt x="3155643" y="2270586"/>
                </a:cubicBezTo>
                <a:cubicBezTo>
                  <a:pt x="3201740" y="2179709"/>
                  <a:pt x="3239192" y="2086118"/>
                  <a:pt x="3268004" y="1989809"/>
                </a:cubicBezTo>
                <a:lnTo>
                  <a:pt x="3276017" y="1959763"/>
                </a:lnTo>
                <a:lnTo>
                  <a:pt x="2381219" y="1959763"/>
                </a:lnTo>
                <a:close/>
                <a:moveTo>
                  <a:pt x="0" y="0"/>
                </a:moveTo>
                <a:lnTo>
                  <a:pt x="1991374" y="0"/>
                </a:lnTo>
                <a:lnTo>
                  <a:pt x="1991374" y="1222218"/>
                </a:lnTo>
                <a:cubicBezTo>
                  <a:pt x="1991374" y="1678794"/>
                  <a:pt x="1910595" y="2091468"/>
                  <a:pt x="1749037" y="2460240"/>
                </a:cubicBezTo>
                <a:cubicBezTo>
                  <a:pt x="1587480" y="2829014"/>
                  <a:pt x="1302998" y="3213591"/>
                  <a:pt x="895591" y="3613973"/>
                </a:cubicBezTo>
                <a:lnTo>
                  <a:pt x="189655" y="3045010"/>
                </a:lnTo>
                <a:cubicBezTo>
                  <a:pt x="456577" y="2771063"/>
                  <a:pt x="651500" y="2512923"/>
                  <a:pt x="774424" y="2270586"/>
                </a:cubicBezTo>
                <a:cubicBezTo>
                  <a:pt x="820520" y="2179709"/>
                  <a:pt x="857974" y="2086118"/>
                  <a:pt x="886784" y="1989809"/>
                </a:cubicBezTo>
                <a:lnTo>
                  <a:pt x="894798" y="1959763"/>
                </a:lnTo>
                <a:lnTo>
                  <a:pt x="0" y="1959763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>
            <a:lvl1pPr marL="0" indent="0"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53DCDA0-BE9F-B2FB-C9E9-ABA2BF6705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54D7BD-0D51-A1BD-04D9-A91510162480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60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9DEE67-71DF-471E-8DDC-82A33401132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30531"/>
            <a:ext cx="12192000" cy="2588854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Image Placeholder</a:t>
            </a:r>
            <a:endParaRPr lang="en-ID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1B64CB3F-A091-57BD-CC58-DF49C3BC3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3950970"/>
            <a:ext cx="4027308" cy="22378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98677E-C31E-F5AA-C739-BC23DD7F0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070" y="3950969"/>
            <a:ext cx="7397930" cy="2237826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80962980-9CC5-E476-5549-D89B67150E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570164D-4AB7-D9C6-7184-FE7CBE5A809F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08450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icture Placeholder 78">
            <a:extLst>
              <a:ext uri="{FF2B5EF4-FFF2-40B4-BE49-F238E27FC236}">
                <a16:creationId xmlns:a16="http://schemas.microsoft.com/office/drawing/2014/main" id="{4F3D3FCE-43B9-B437-E13E-4EFE4B6BD3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28047" y="1342554"/>
            <a:ext cx="4598834" cy="4431287"/>
          </a:xfrm>
          <a:custGeom>
            <a:avLst/>
            <a:gdLst>
              <a:gd name="connsiteX0" fmla="*/ 5915154 w 6496870"/>
              <a:gd name="connsiteY0" fmla="*/ 2697750 h 6260173"/>
              <a:gd name="connsiteX1" fmla="*/ 5955543 w 6496870"/>
              <a:gd name="connsiteY1" fmla="*/ 2714516 h 6260173"/>
              <a:gd name="connsiteX2" fmla="*/ 6478434 w 6496870"/>
              <a:gd name="connsiteY2" fmla="*/ 3846630 h 6260173"/>
              <a:gd name="connsiteX3" fmla="*/ 6482206 w 6496870"/>
              <a:gd name="connsiteY3" fmla="*/ 4350699 h 6260173"/>
              <a:gd name="connsiteX4" fmla="*/ 6362137 w 6496870"/>
              <a:gd name="connsiteY4" fmla="*/ 4822162 h 6260173"/>
              <a:gd name="connsiteX5" fmla="*/ 5820903 w 6496870"/>
              <a:gd name="connsiteY5" fmla="*/ 5603362 h 6260173"/>
              <a:gd name="connsiteX6" fmla="*/ 4990709 w 6496870"/>
              <a:gd name="connsiteY6" fmla="*/ 6069373 h 6260173"/>
              <a:gd name="connsiteX7" fmla="*/ 4510709 w 6496870"/>
              <a:gd name="connsiteY7" fmla="*/ 6144630 h 6260173"/>
              <a:gd name="connsiteX8" fmla="*/ 4453452 w 6496870"/>
              <a:gd name="connsiteY8" fmla="*/ 6145487 h 6260173"/>
              <a:gd name="connsiteX9" fmla="*/ 4026663 w 6496870"/>
              <a:gd name="connsiteY9" fmla="*/ 6097385 h 6260173"/>
              <a:gd name="connsiteX10" fmla="*/ 3986309 w 6496870"/>
              <a:gd name="connsiteY10" fmla="*/ 6112230 h 6260173"/>
              <a:gd name="connsiteX11" fmla="*/ 3359497 w 6496870"/>
              <a:gd name="connsiteY11" fmla="*/ 6259796 h 6260173"/>
              <a:gd name="connsiteX12" fmla="*/ 3353326 w 6496870"/>
              <a:gd name="connsiteY12" fmla="*/ 6260173 h 6260173"/>
              <a:gd name="connsiteX13" fmla="*/ 3301726 w 6496870"/>
              <a:gd name="connsiteY13" fmla="*/ 6214230 h 6260173"/>
              <a:gd name="connsiteX14" fmla="*/ 3347292 w 6496870"/>
              <a:gd name="connsiteY14" fmla="*/ 6156459 h 6260173"/>
              <a:gd name="connsiteX15" fmla="*/ 3950823 w 6496870"/>
              <a:gd name="connsiteY15" fmla="*/ 6014070 h 6260173"/>
              <a:gd name="connsiteX16" fmla="*/ 3935052 w 6496870"/>
              <a:gd name="connsiteY16" fmla="*/ 4381830 h 6260173"/>
              <a:gd name="connsiteX17" fmla="*/ 4415943 w 6496870"/>
              <a:gd name="connsiteY17" fmla="*/ 3677190 h 6260173"/>
              <a:gd name="connsiteX18" fmla="*/ 5155349 w 6496870"/>
              <a:gd name="connsiteY18" fmla="*/ 3235384 h 6260173"/>
              <a:gd name="connsiteX19" fmla="*/ 5876240 w 6496870"/>
              <a:gd name="connsiteY19" fmla="*/ 2717739 h 6260173"/>
              <a:gd name="connsiteX20" fmla="*/ 5915154 w 6496870"/>
              <a:gd name="connsiteY20" fmla="*/ 2697750 h 6260173"/>
              <a:gd name="connsiteX21" fmla="*/ 759240 w 6496870"/>
              <a:gd name="connsiteY21" fmla="*/ 2109053 h 6260173"/>
              <a:gd name="connsiteX22" fmla="*/ 779478 w 6496870"/>
              <a:gd name="connsiteY22" fmla="*/ 2113294 h 6260173"/>
              <a:gd name="connsiteX23" fmla="*/ 806736 w 6496870"/>
              <a:gd name="connsiteY23" fmla="*/ 2181625 h 6260173"/>
              <a:gd name="connsiteX24" fmla="*/ 628313 w 6496870"/>
              <a:gd name="connsiteY24" fmla="*/ 2775488 h 6260173"/>
              <a:gd name="connsiteX25" fmla="*/ 2049798 w 6496870"/>
              <a:gd name="connsiteY25" fmla="*/ 3577945 h 6260173"/>
              <a:gd name="connsiteX26" fmla="*/ 2419536 w 6496870"/>
              <a:gd name="connsiteY26" fmla="*/ 4346700 h 6260173"/>
              <a:gd name="connsiteX27" fmla="*/ 2432427 w 6496870"/>
              <a:gd name="connsiteY27" fmla="*/ 5207923 h 6260173"/>
              <a:gd name="connsiteX28" fmla="*/ 2520301 w 6496870"/>
              <a:gd name="connsiteY28" fmla="*/ 6091088 h 6260173"/>
              <a:gd name="connsiteX29" fmla="*/ 2518141 w 6496870"/>
              <a:gd name="connsiteY29" fmla="*/ 6134837 h 6260173"/>
              <a:gd name="connsiteX30" fmla="*/ 2483410 w 6496870"/>
              <a:gd name="connsiteY30" fmla="*/ 6161443 h 6260173"/>
              <a:gd name="connsiteX31" fmla="*/ 2035604 w 6496870"/>
              <a:gd name="connsiteY31" fmla="*/ 6211191 h 6260173"/>
              <a:gd name="connsiteX32" fmla="*/ 1241547 w 6496870"/>
              <a:gd name="connsiteY32" fmla="*/ 6048231 h 6260173"/>
              <a:gd name="connsiteX33" fmla="*/ 803101 w 6496870"/>
              <a:gd name="connsiteY33" fmla="*/ 5799454 h 6260173"/>
              <a:gd name="connsiteX34" fmla="*/ 454827 w 6496870"/>
              <a:gd name="connsiteY34" fmla="*/ 5459751 h 6260173"/>
              <a:gd name="connsiteX35" fmla="*/ 48884 w 6496870"/>
              <a:gd name="connsiteY35" fmla="*/ 4600414 h 6260173"/>
              <a:gd name="connsiteX36" fmla="*/ 60404 w 6496870"/>
              <a:gd name="connsiteY36" fmla="*/ 3648437 h 6260173"/>
              <a:gd name="connsiteX37" fmla="*/ 235227 w 6496870"/>
              <a:gd name="connsiteY37" fmla="*/ 3195077 h 6260173"/>
              <a:gd name="connsiteX38" fmla="*/ 518153 w 6496870"/>
              <a:gd name="connsiteY38" fmla="*/ 2799522 h 6260173"/>
              <a:gd name="connsiteX39" fmla="*/ 525490 w 6496870"/>
              <a:gd name="connsiteY39" fmla="*/ 2757145 h 6260173"/>
              <a:gd name="connsiteX40" fmla="*/ 711113 w 6496870"/>
              <a:gd name="connsiteY40" fmla="*/ 2140551 h 6260173"/>
              <a:gd name="connsiteX41" fmla="*/ 759240 w 6496870"/>
              <a:gd name="connsiteY41" fmla="*/ 2109053 h 6260173"/>
              <a:gd name="connsiteX42" fmla="*/ 3198583 w 6496870"/>
              <a:gd name="connsiteY42" fmla="*/ 258 h 6260173"/>
              <a:gd name="connsiteX43" fmla="*/ 4081658 w 6496870"/>
              <a:gd name="connsiteY43" fmla="*/ 215114 h 6260173"/>
              <a:gd name="connsiteX44" fmla="*/ 4730207 w 6496870"/>
              <a:gd name="connsiteY44" fmla="*/ 705229 h 6260173"/>
              <a:gd name="connsiteX45" fmla="*/ 5129361 w 6496870"/>
              <a:gd name="connsiteY45" fmla="*/ 1412029 h 6260173"/>
              <a:gd name="connsiteX46" fmla="*/ 5162344 w 6496870"/>
              <a:gd name="connsiteY46" fmla="*/ 1439492 h 6260173"/>
              <a:gd name="connsiteX47" fmla="*/ 5603532 w 6496870"/>
              <a:gd name="connsiteY47" fmla="*/ 1908554 h 6260173"/>
              <a:gd name="connsiteX48" fmla="*/ 5592972 w 6496870"/>
              <a:gd name="connsiteY48" fmla="*/ 1981412 h 6260173"/>
              <a:gd name="connsiteX49" fmla="*/ 5561875 w 6496870"/>
              <a:gd name="connsiteY49" fmla="*/ 1991766 h 6260173"/>
              <a:gd name="connsiteX50" fmla="*/ 5520150 w 6496870"/>
              <a:gd name="connsiteY50" fmla="*/ 1970852 h 6260173"/>
              <a:gd name="connsiteX51" fmla="*/ 5095075 w 6496870"/>
              <a:gd name="connsiteY51" fmla="*/ 1519377 h 6260173"/>
              <a:gd name="connsiteX52" fmla="*/ 3689258 w 6496870"/>
              <a:gd name="connsiteY52" fmla="*/ 2349160 h 6260173"/>
              <a:gd name="connsiteX53" fmla="*/ 3419532 w 6496870"/>
              <a:gd name="connsiteY53" fmla="*/ 2366166 h 6260173"/>
              <a:gd name="connsiteX54" fmla="*/ 2838766 w 6496870"/>
              <a:gd name="connsiteY54" fmla="*/ 2284943 h 6260173"/>
              <a:gd name="connsiteX55" fmla="*/ 2086435 w 6496870"/>
              <a:gd name="connsiteY55" fmla="*/ 1865492 h 6260173"/>
              <a:gd name="connsiteX56" fmla="*/ 1277704 w 6496870"/>
              <a:gd name="connsiteY56" fmla="*/ 1500040 h 6260173"/>
              <a:gd name="connsiteX57" fmla="*/ 1220446 w 6496870"/>
              <a:gd name="connsiteY57" fmla="*/ 1492017 h 6260173"/>
              <a:gd name="connsiteX58" fmla="*/ 1234401 w 6496870"/>
              <a:gd name="connsiteY58" fmla="*/ 1435926 h 6260173"/>
              <a:gd name="connsiteX59" fmla="*/ 1721018 w 6496870"/>
              <a:gd name="connsiteY59" fmla="*/ 643514 h 6260173"/>
              <a:gd name="connsiteX60" fmla="*/ 2479555 w 6496870"/>
              <a:gd name="connsiteY60" fmla="*/ 128097 h 6260173"/>
              <a:gd name="connsiteX61" fmla="*/ 2480721 w 6496870"/>
              <a:gd name="connsiteY61" fmla="*/ 127617 h 6260173"/>
              <a:gd name="connsiteX62" fmla="*/ 3071181 w 6496870"/>
              <a:gd name="connsiteY62" fmla="*/ 2321 h 6260173"/>
              <a:gd name="connsiteX63" fmla="*/ 3198583 w 6496870"/>
              <a:gd name="connsiteY63" fmla="*/ 258 h 6260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6496870" h="6260173">
                <a:moveTo>
                  <a:pt x="5915154" y="2697750"/>
                </a:moveTo>
                <a:cubicBezTo>
                  <a:pt x="5930343" y="2697099"/>
                  <a:pt x="5945223" y="2703236"/>
                  <a:pt x="5955543" y="2714516"/>
                </a:cubicBezTo>
                <a:cubicBezTo>
                  <a:pt x="6246286" y="3030664"/>
                  <a:pt x="6427109" y="3422139"/>
                  <a:pt x="6478434" y="3846630"/>
                </a:cubicBezTo>
                <a:cubicBezTo>
                  <a:pt x="6501680" y="4014390"/>
                  <a:pt x="6502949" y="4183967"/>
                  <a:pt x="6482206" y="4350699"/>
                </a:cubicBezTo>
                <a:cubicBezTo>
                  <a:pt x="6462286" y="4511122"/>
                  <a:pt x="6421897" y="4669727"/>
                  <a:pt x="6362137" y="4822162"/>
                </a:cubicBezTo>
                <a:cubicBezTo>
                  <a:pt x="6247143" y="5115716"/>
                  <a:pt x="6060011" y="5385853"/>
                  <a:pt x="5820903" y="5603362"/>
                </a:cubicBezTo>
                <a:cubicBezTo>
                  <a:pt x="5581520" y="5821144"/>
                  <a:pt x="5294480" y="5982287"/>
                  <a:pt x="4990709" y="6069373"/>
                </a:cubicBezTo>
                <a:cubicBezTo>
                  <a:pt x="4833406" y="6114459"/>
                  <a:pt x="4671920" y="6139796"/>
                  <a:pt x="4510709" y="6144630"/>
                </a:cubicBezTo>
                <a:cubicBezTo>
                  <a:pt x="4491611" y="6145213"/>
                  <a:pt x="4472549" y="6145487"/>
                  <a:pt x="4453452" y="6145487"/>
                </a:cubicBezTo>
                <a:cubicBezTo>
                  <a:pt x="4310172" y="6145487"/>
                  <a:pt x="4166960" y="6129373"/>
                  <a:pt x="4026663" y="6097385"/>
                </a:cubicBezTo>
                <a:cubicBezTo>
                  <a:pt x="4013257" y="6102425"/>
                  <a:pt x="3999783" y="6107396"/>
                  <a:pt x="3986309" y="6112230"/>
                </a:cubicBezTo>
                <a:cubicBezTo>
                  <a:pt x="3783851" y="6184916"/>
                  <a:pt x="3572960" y="6234527"/>
                  <a:pt x="3359497" y="6259796"/>
                </a:cubicBezTo>
                <a:cubicBezTo>
                  <a:pt x="3357440" y="6260036"/>
                  <a:pt x="3355349" y="6260173"/>
                  <a:pt x="3353326" y="6260173"/>
                </a:cubicBezTo>
                <a:cubicBezTo>
                  <a:pt x="3327337" y="6260173"/>
                  <a:pt x="3304846" y="6240699"/>
                  <a:pt x="3301726" y="6214230"/>
                </a:cubicBezTo>
                <a:cubicBezTo>
                  <a:pt x="3298366" y="6185670"/>
                  <a:pt x="3318732" y="6159819"/>
                  <a:pt x="3347292" y="6156459"/>
                </a:cubicBezTo>
                <a:cubicBezTo>
                  <a:pt x="3552834" y="6132184"/>
                  <a:pt x="3755840" y="6084082"/>
                  <a:pt x="3950823" y="6014070"/>
                </a:cubicBezTo>
                <a:cubicBezTo>
                  <a:pt x="3714834" y="5513636"/>
                  <a:pt x="3708423" y="4922276"/>
                  <a:pt x="3935052" y="4381830"/>
                </a:cubicBezTo>
                <a:cubicBezTo>
                  <a:pt x="4046652" y="4115670"/>
                  <a:pt x="4212937" y="3872002"/>
                  <a:pt x="4415943" y="3677190"/>
                </a:cubicBezTo>
                <a:cubicBezTo>
                  <a:pt x="4631120" y="3470687"/>
                  <a:pt x="4879897" y="3322024"/>
                  <a:pt x="5155349" y="3235384"/>
                </a:cubicBezTo>
                <a:cubicBezTo>
                  <a:pt x="5437554" y="3139384"/>
                  <a:pt x="5686812" y="2960413"/>
                  <a:pt x="5876240" y="2717739"/>
                </a:cubicBezTo>
                <a:cubicBezTo>
                  <a:pt x="5885634" y="2705670"/>
                  <a:pt x="5899897" y="2698367"/>
                  <a:pt x="5915154" y="2697750"/>
                </a:cubicBezTo>
                <a:close/>
                <a:moveTo>
                  <a:pt x="759240" y="2109053"/>
                </a:moveTo>
                <a:cubicBezTo>
                  <a:pt x="766002" y="2109091"/>
                  <a:pt x="772869" y="2110457"/>
                  <a:pt x="779478" y="2113294"/>
                </a:cubicBezTo>
                <a:cubicBezTo>
                  <a:pt x="805878" y="2124643"/>
                  <a:pt x="818084" y="2155260"/>
                  <a:pt x="806736" y="2181625"/>
                </a:cubicBezTo>
                <a:cubicBezTo>
                  <a:pt x="724998" y="2371842"/>
                  <a:pt x="665170" y="2571660"/>
                  <a:pt x="628313" y="2775488"/>
                </a:cubicBezTo>
                <a:cubicBezTo>
                  <a:pt x="1179696" y="2821328"/>
                  <a:pt x="1695078" y="3111454"/>
                  <a:pt x="2049798" y="3577945"/>
                </a:cubicBezTo>
                <a:cubicBezTo>
                  <a:pt x="2224484" y="3807660"/>
                  <a:pt x="2352336" y="4073511"/>
                  <a:pt x="2419536" y="4346700"/>
                </a:cubicBezTo>
                <a:cubicBezTo>
                  <a:pt x="2490781" y="4636311"/>
                  <a:pt x="2495101" y="4926060"/>
                  <a:pt x="2432427" y="5207923"/>
                </a:cubicBezTo>
                <a:cubicBezTo>
                  <a:pt x="2374484" y="5500311"/>
                  <a:pt x="2404827" y="5805728"/>
                  <a:pt x="2520301" y="6091088"/>
                </a:cubicBezTo>
                <a:cubicBezTo>
                  <a:pt x="2526061" y="6105317"/>
                  <a:pt x="2525238" y="6121294"/>
                  <a:pt x="2518141" y="6134837"/>
                </a:cubicBezTo>
                <a:cubicBezTo>
                  <a:pt x="2511044" y="6148345"/>
                  <a:pt x="2498358" y="6158117"/>
                  <a:pt x="2483410" y="6161443"/>
                </a:cubicBezTo>
                <a:cubicBezTo>
                  <a:pt x="2334781" y="6194665"/>
                  <a:pt x="2184781" y="6211191"/>
                  <a:pt x="2035604" y="6211191"/>
                </a:cubicBezTo>
                <a:cubicBezTo>
                  <a:pt x="1764164" y="6211191"/>
                  <a:pt x="1495330" y="6156505"/>
                  <a:pt x="1241547" y="6048231"/>
                </a:cubicBezTo>
                <a:cubicBezTo>
                  <a:pt x="1084656" y="5984494"/>
                  <a:pt x="937124" y="5900768"/>
                  <a:pt x="803101" y="5799454"/>
                </a:cubicBezTo>
                <a:cubicBezTo>
                  <a:pt x="674153" y="5701980"/>
                  <a:pt x="556998" y="5587671"/>
                  <a:pt x="454827" y="5459751"/>
                </a:cubicBezTo>
                <a:cubicBezTo>
                  <a:pt x="258096" y="5213374"/>
                  <a:pt x="117730" y="4916220"/>
                  <a:pt x="48884" y="4600414"/>
                </a:cubicBezTo>
                <a:cubicBezTo>
                  <a:pt x="-19996" y="4284231"/>
                  <a:pt x="-16019" y="3955020"/>
                  <a:pt x="60404" y="3648437"/>
                </a:cubicBezTo>
                <a:cubicBezTo>
                  <a:pt x="100004" y="3489660"/>
                  <a:pt x="158838" y="3337123"/>
                  <a:pt x="235227" y="3195077"/>
                </a:cubicBezTo>
                <a:cubicBezTo>
                  <a:pt x="312164" y="3052071"/>
                  <a:pt x="407307" y="2919077"/>
                  <a:pt x="518153" y="2799522"/>
                </a:cubicBezTo>
                <a:cubicBezTo>
                  <a:pt x="520484" y="2785397"/>
                  <a:pt x="522918" y="2771271"/>
                  <a:pt x="525490" y="2757145"/>
                </a:cubicBezTo>
                <a:cubicBezTo>
                  <a:pt x="563787" y="2545500"/>
                  <a:pt x="626256" y="2338037"/>
                  <a:pt x="711113" y="2140551"/>
                </a:cubicBezTo>
                <a:cubicBezTo>
                  <a:pt x="719624" y="2120751"/>
                  <a:pt x="738955" y="2108935"/>
                  <a:pt x="759240" y="2109053"/>
                </a:cubicBezTo>
                <a:close/>
                <a:moveTo>
                  <a:pt x="3198583" y="258"/>
                </a:moveTo>
                <a:cubicBezTo>
                  <a:pt x="3496657" y="5064"/>
                  <a:pt x="3799171" y="77133"/>
                  <a:pt x="4081658" y="215114"/>
                </a:cubicBezTo>
                <a:cubicBezTo>
                  <a:pt x="4328275" y="335594"/>
                  <a:pt x="4552572" y="505069"/>
                  <a:pt x="4730207" y="705229"/>
                </a:cubicBezTo>
                <a:cubicBezTo>
                  <a:pt x="4915692" y="914200"/>
                  <a:pt x="5049921" y="1151937"/>
                  <a:pt x="5129361" y="1412029"/>
                </a:cubicBezTo>
                <a:cubicBezTo>
                  <a:pt x="5140435" y="1421080"/>
                  <a:pt x="5151407" y="1430234"/>
                  <a:pt x="5162344" y="1439492"/>
                </a:cubicBezTo>
                <a:cubicBezTo>
                  <a:pt x="5326504" y="1578486"/>
                  <a:pt x="5474927" y="1736269"/>
                  <a:pt x="5603532" y="1908554"/>
                </a:cubicBezTo>
                <a:cubicBezTo>
                  <a:pt x="5620744" y="1931594"/>
                  <a:pt x="5616012" y="1964200"/>
                  <a:pt x="5592972" y="1981412"/>
                </a:cubicBezTo>
                <a:cubicBezTo>
                  <a:pt x="5583647" y="1988372"/>
                  <a:pt x="5572710" y="1991766"/>
                  <a:pt x="5561875" y="1991766"/>
                </a:cubicBezTo>
                <a:cubicBezTo>
                  <a:pt x="5546001" y="1991766"/>
                  <a:pt x="5530332" y="1984532"/>
                  <a:pt x="5520150" y="1970852"/>
                </a:cubicBezTo>
                <a:cubicBezTo>
                  <a:pt x="5396309" y="1804977"/>
                  <a:pt x="5253167" y="1653229"/>
                  <a:pt x="5095075" y="1519377"/>
                </a:cubicBezTo>
                <a:cubicBezTo>
                  <a:pt x="4779509" y="1973972"/>
                  <a:pt x="4270572" y="2275274"/>
                  <a:pt x="3689258" y="2349160"/>
                </a:cubicBezTo>
                <a:cubicBezTo>
                  <a:pt x="3599807" y="2360509"/>
                  <a:pt x="3509567" y="2366166"/>
                  <a:pt x="3419532" y="2366166"/>
                </a:cubicBezTo>
                <a:cubicBezTo>
                  <a:pt x="3221498" y="2366166"/>
                  <a:pt x="3024492" y="2338840"/>
                  <a:pt x="2838766" y="2284943"/>
                </a:cubicBezTo>
                <a:cubicBezTo>
                  <a:pt x="2552378" y="2201834"/>
                  <a:pt x="2299212" y="2060714"/>
                  <a:pt x="2086435" y="1865492"/>
                </a:cubicBezTo>
                <a:cubicBezTo>
                  <a:pt x="1862172" y="1669103"/>
                  <a:pt x="1582504" y="1542760"/>
                  <a:pt x="1277704" y="1500040"/>
                </a:cubicBezTo>
                <a:lnTo>
                  <a:pt x="1220446" y="1492017"/>
                </a:lnTo>
                <a:lnTo>
                  <a:pt x="1234401" y="1435926"/>
                </a:lnTo>
                <a:cubicBezTo>
                  <a:pt x="1301464" y="1166303"/>
                  <a:pt x="1469738" y="892292"/>
                  <a:pt x="1721018" y="643514"/>
                </a:cubicBezTo>
                <a:cubicBezTo>
                  <a:pt x="1943155" y="423572"/>
                  <a:pt x="2212538" y="240555"/>
                  <a:pt x="2479555" y="128097"/>
                </a:cubicBezTo>
                <a:lnTo>
                  <a:pt x="2480721" y="127617"/>
                </a:lnTo>
                <a:cubicBezTo>
                  <a:pt x="2668551" y="53843"/>
                  <a:pt x="2868001" y="12223"/>
                  <a:pt x="3071181" y="2321"/>
                </a:cubicBezTo>
                <a:cubicBezTo>
                  <a:pt x="3113510" y="258"/>
                  <a:pt x="3156002" y="-428"/>
                  <a:pt x="3198583" y="258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9857265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6B84D1D-A6C0-ADA3-E147-0861852C28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88034" y="1268413"/>
            <a:ext cx="3783458" cy="4656564"/>
          </a:xfrm>
          <a:custGeom>
            <a:avLst/>
            <a:gdLst>
              <a:gd name="connsiteX0" fmla="*/ 1882028 w 3783458"/>
              <a:gd name="connsiteY0" fmla="*/ 0 h 4656564"/>
              <a:gd name="connsiteX1" fmla="*/ 2289477 w 3783458"/>
              <a:gd name="connsiteY1" fmla="*/ 194024 h 4656564"/>
              <a:gd name="connsiteX2" fmla="*/ 3201388 w 3783458"/>
              <a:gd name="connsiteY2" fmla="*/ 1746212 h 4656564"/>
              <a:gd name="connsiteX3" fmla="*/ 2793938 w 3783458"/>
              <a:gd name="connsiteY3" fmla="*/ 1746212 h 4656564"/>
              <a:gd name="connsiteX4" fmla="*/ 3531228 w 3783458"/>
              <a:gd name="connsiteY4" fmla="*/ 2910353 h 4656564"/>
              <a:gd name="connsiteX5" fmla="*/ 3104376 w 3783458"/>
              <a:gd name="connsiteY5" fmla="*/ 2910353 h 4656564"/>
              <a:gd name="connsiteX6" fmla="*/ 3783458 w 3783458"/>
              <a:gd name="connsiteY6" fmla="*/ 4074494 h 4656564"/>
              <a:gd name="connsiteX7" fmla="*/ 2037247 w 3783458"/>
              <a:gd name="connsiteY7" fmla="*/ 4074494 h 4656564"/>
              <a:gd name="connsiteX8" fmla="*/ 2037247 w 3783458"/>
              <a:gd name="connsiteY8" fmla="*/ 4656564 h 4656564"/>
              <a:gd name="connsiteX9" fmla="*/ 1649200 w 3783458"/>
              <a:gd name="connsiteY9" fmla="*/ 4656564 h 4656564"/>
              <a:gd name="connsiteX10" fmla="*/ 1649200 w 3783458"/>
              <a:gd name="connsiteY10" fmla="*/ 4074494 h 4656564"/>
              <a:gd name="connsiteX11" fmla="*/ 0 w 3783458"/>
              <a:gd name="connsiteY11" fmla="*/ 4074494 h 4656564"/>
              <a:gd name="connsiteX12" fmla="*/ 679082 w 3783458"/>
              <a:gd name="connsiteY12" fmla="*/ 2910353 h 4656564"/>
              <a:gd name="connsiteX13" fmla="*/ 213426 w 3783458"/>
              <a:gd name="connsiteY13" fmla="*/ 2910353 h 4656564"/>
              <a:gd name="connsiteX14" fmla="*/ 989520 w 3783458"/>
              <a:gd name="connsiteY14" fmla="*/ 1746212 h 4656564"/>
              <a:gd name="connsiteX15" fmla="*/ 562668 w 3783458"/>
              <a:gd name="connsiteY15" fmla="*/ 1746212 h 4656564"/>
              <a:gd name="connsiteX16" fmla="*/ 1455176 w 3783458"/>
              <a:gd name="connsiteY16" fmla="*/ 213426 h 4656564"/>
              <a:gd name="connsiteX17" fmla="*/ 1474579 w 3783458"/>
              <a:gd name="connsiteY17" fmla="*/ 194024 h 4656564"/>
              <a:gd name="connsiteX18" fmla="*/ 1882028 w 3783458"/>
              <a:gd name="connsiteY18" fmla="*/ 0 h 4656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783458" h="4656564">
                <a:moveTo>
                  <a:pt x="1882028" y="0"/>
                </a:moveTo>
                <a:cubicBezTo>
                  <a:pt x="2037247" y="0"/>
                  <a:pt x="2192466" y="77609"/>
                  <a:pt x="2289477" y="194024"/>
                </a:cubicBezTo>
                <a:lnTo>
                  <a:pt x="3201388" y="1746212"/>
                </a:lnTo>
                <a:lnTo>
                  <a:pt x="2793938" y="1746212"/>
                </a:lnTo>
                <a:cubicBezTo>
                  <a:pt x="2793938" y="1746212"/>
                  <a:pt x="3531228" y="2910353"/>
                  <a:pt x="3531228" y="2910353"/>
                </a:cubicBezTo>
                <a:lnTo>
                  <a:pt x="3104376" y="2910353"/>
                </a:lnTo>
                <a:lnTo>
                  <a:pt x="3783458" y="4074494"/>
                </a:lnTo>
                <a:lnTo>
                  <a:pt x="2037247" y="4074494"/>
                </a:lnTo>
                <a:lnTo>
                  <a:pt x="2037247" y="4656564"/>
                </a:lnTo>
                <a:lnTo>
                  <a:pt x="1649200" y="4656564"/>
                </a:lnTo>
                <a:lnTo>
                  <a:pt x="1649200" y="4074494"/>
                </a:lnTo>
                <a:lnTo>
                  <a:pt x="0" y="4074494"/>
                </a:lnTo>
                <a:lnTo>
                  <a:pt x="679082" y="2910353"/>
                </a:lnTo>
                <a:lnTo>
                  <a:pt x="213426" y="2910353"/>
                </a:lnTo>
                <a:lnTo>
                  <a:pt x="989520" y="1746212"/>
                </a:lnTo>
                <a:lnTo>
                  <a:pt x="562668" y="1746212"/>
                </a:lnTo>
                <a:lnTo>
                  <a:pt x="1455176" y="213426"/>
                </a:lnTo>
                <a:lnTo>
                  <a:pt x="1474579" y="194024"/>
                </a:lnTo>
                <a:cubicBezTo>
                  <a:pt x="1571590" y="77609"/>
                  <a:pt x="1726809" y="0"/>
                  <a:pt x="1882028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50" name="Slide Number Placeholder 3">
            <a:extLst>
              <a:ext uri="{FF2B5EF4-FFF2-40B4-BE49-F238E27FC236}">
                <a16:creationId xmlns:a16="http://schemas.microsoft.com/office/drawing/2014/main" id="{D5DEA732-F44C-44F5-7C1A-DB188537C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2770E43-98B2-9D5F-8B57-C383E2C3F9A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3849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63303C2-7A19-FE96-47CD-AFD80BF0E5F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18017" y="1317840"/>
            <a:ext cx="3396516" cy="4528453"/>
          </a:xfrm>
          <a:custGeom>
            <a:avLst/>
            <a:gdLst>
              <a:gd name="connsiteX0" fmla="*/ 944261 w 3396516"/>
              <a:gd name="connsiteY0" fmla="*/ 3962508 h 4528453"/>
              <a:gd name="connsiteX1" fmla="*/ 2453448 w 3396516"/>
              <a:gd name="connsiteY1" fmla="*/ 3962508 h 4528453"/>
              <a:gd name="connsiteX2" fmla="*/ 2453448 w 3396516"/>
              <a:gd name="connsiteY2" fmla="*/ 4528453 h 4528453"/>
              <a:gd name="connsiteX3" fmla="*/ 944261 w 3396516"/>
              <a:gd name="connsiteY3" fmla="*/ 4528453 h 4528453"/>
              <a:gd name="connsiteX4" fmla="*/ 1746764 w 3396516"/>
              <a:gd name="connsiteY4" fmla="*/ 748 h 4528453"/>
              <a:gd name="connsiteX5" fmla="*/ 1920017 w 3396516"/>
              <a:gd name="connsiteY5" fmla="*/ 14707 h 4528453"/>
              <a:gd name="connsiteX6" fmla="*/ 3381810 w 3396516"/>
              <a:gd name="connsiteY6" fmla="*/ 1919555 h 4528453"/>
              <a:gd name="connsiteX7" fmla="*/ 2817916 w 3396516"/>
              <a:gd name="connsiteY7" fmla="*/ 2974557 h 4528453"/>
              <a:gd name="connsiteX8" fmla="*/ 2477595 w 3396516"/>
              <a:gd name="connsiteY8" fmla="*/ 3585211 h 4528453"/>
              <a:gd name="connsiteX9" fmla="*/ 1887503 w 3396516"/>
              <a:gd name="connsiteY9" fmla="*/ 3585211 h 4528453"/>
              <a:gd name="connsiteX10" fmla="*/ 1887503 w 3396516"/>
              <a:gd name="connsiteY10" fmla="*/ 2041313 h 4528453"/>
              <a:gd name="connsiteX11" fmla="*/ 2264800 w 3396516"/>
              <a:gd name="connsiteY11" fmla="*/ 1510080 h 4528453"/>
              <a:gd name="connsiteX12" fmla="*/ 1887503 w 3396516"/>
              <a:gd name="connsiteY12" fmla="*/ 1510080 h 4528453"/>
              <a:gd name="connsiteX13" fmla="*/ 1698855 w 3396516"/>
              <a:gd name="connsiteY13" fmla="*/ 1698728 h 4528453"/>
              <a:gd name="connsiteX14" fmla="*/ 1510206 w 3396516"/>
              <a:gd name="connsiteY14" fmla="*/ 1510080 h 4528453"/>
              <a:gd name="connsiteX15" fmla="*/ 1132910 w 3396516"/>
              <a:gd name="connsiteY15" fmla="*/ 1510080 h 4528453"/>
              <a:gd name="connsiteX16" fmla="*/ 1510206 w 3396516"/>
              <a:gd name="connsiteY16" fmla="*/ 2041313 h 4528453"/>
              <a:gd name="connsiteX17" fmla="*/ 1510206 w 3396516"/>
              <a:gd name="connsiteY17" fmla="*/ 3585211 h 4528453"/>
              <a:gd name="connsiteX18" fmla="*/ 920680 w 3396516"/>
              <a:gd name="connsiteY18" fmla="*/ 3585211 h 4528453"/>
              <a:gd name="connsiteX19" fmla="*/ 542063 w 3396516"/>
              <a:gd name="connsiteY19" fmla="*/ 2940600 h 4528453"/>
              <a:gd name="connsiteX20" fmla="*/ 15168 w 3396516"/>
              <a:gd name="connsiteY20" fmla="*/ 1476500 h 4528453"/>
              <a:gd name="connsiteX21" fmla="*/ 1746764 w 3396516"/>
              <a:gd name="connsiteY21" fmla="*/ 748 h 4528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396516" h="4528453">
                <a:moveTo>
                  <a:pt x="944261" y="3962508"/>
                </a:moveTo>
                <a:lnTo>
                  <a:pt x="2453448" y="3962508"/>
                </a:lnTo>
                <a:lnTo>
                  <a:pt x="2453448" y="4528453"/>
                </a:lnTo>
                <a:lnTo>
                  <a:pt x="944261" y="4528453"/>
                </a:lnTo>
                <a:close/>
                <a:moveTo>
                  <a:pt x="1746764" y="748"/>
                </a:moveTo>
                <a:cubicBezTo>
                  <a:pt x="1804108" y="2448"/>
                  <a:pt x="1861913" y="7061"/>
                  <a:pt x="1920017" y="14707"/>
                </a:cubicBezTo>
                <a:cubicBezTo>
                  <a:pt x="2849689" y="137053"/>
                  <a:pt x="3504156" y="989883"/>
                  <a:pt x="3381810" y="1919555"/>
                </a:cubicBezTo>
                <a:cubicBezTo>
                  <a:pt x="3328060" y="2327987"/>
                  <a:pt x="3127646" y="2702945"/>
                  <a:pt x="2817916" y="2974557"/>
                </a:cubicBezTo>
                <a:cubicBezTo>
                  <a:pt x="2640172" y="3134956"/>
                  <a:pt x="2520510" y="3349671"/>
                  <a:pt x="2477595" y="3585211"/>
                </a:cubicBezTo>
                <a:lnTo>
                  <a:pt x="1887503" y="3585211"/>
                </a:lnTo>
                <a:lnTo>
                  <a:pt x="1887503" y="2041313"/>
                </a:lnTo>
                <a:cubicBezTo>
                  <a:pt x="2112815" y="1961656"/>
                  <a:pt x="2263809" y="1749057"/>
                  <a:pt x="2264800" y="1510080"/>
                </a:cubicBezTo>
                <a:lnTo>
                  <a:pt x="1887503" y="1510080"/>
                </a:lnTo>
                <a:cubicBezTo>
                  <a:pt x="1887503" y="1614267"/>
                  <a:pt x="1803042" y="1698728"/>
                  <a:pt x="1698855" y="1698728"/>
                </a:cubicBezTo>
                <a:cubicBezTo>
                  <a:pt x="1594667" y="1698728"/>
                  <a:pt x="1510206" y="1614267"/>
                  <a:pt x="1510206" y="1510080"/>
                </a:cubicBezTo>
                <a:lnTo>
                  <a:pt x="1132910" y="1510080"/>
                </a:lnTo>
                <a:cubicBezTo>
                  <a:pt x="1133900" y="1749057"/>
                  <a:pt x="1284894" y="1961656"/>
                  <a:pt x="1510206" y="2041313"/>
                </a:cubicBezTo>
                <a:lnTo>
                  <a:pt x="1510206" y="3585211"/>
                </a:lnTo>
                <a:lnTo>
                  <a:pt x="920680" y="3585211"/>
                </a:lnTo>
                <a:cubicBezTo>
                  <a:pt x="864200" y="3336346"/>
                  <a:pt x="731916" y="3111127"/>
                  <a:pt x="542063" y="2940600"/>
                </a:cubicBezTo>
                <a:cubicBezTo>
                  <a:pt x="138283" y="2567625"/>
                  <a:pt x="-58348" y="2021242"/>
                  <a:pt x="15168" y="1476500"/>
                </a:cubicBezTo>
                <a:cubicBezTo>
                  <a:pt x="129868" y="604933"/>
                  <a:pt x="886594" y="-24756"/>
                  <a:pt x="1746764" y="748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27615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DD78977-66E6-B3D4-BDF0-D3A74279CB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6763" y="1438381"/>
            <a:ext cx="4951446" cy="4303007"/>
          </a:xfrm>
          <a:custGeom>
            <a:avLst/>
            <a:gdLst>
              <a:gd name="connsiteX0" fmla="*/ 2475723 w 4951446"/>
              <a:gd name="connsiteY0" fmla="*/ 0 h 4303007"/>
              <a:gd name="connsiteX1" fmla="*/ 3119750 w 4951446"/>
              <a:gd name="connsiteY1" fmla="*/ 527148 h 4303007"/>
              <a:gd name="connsiteX2" fmla="*/ 3402838 w 4951446"/>
              <a:gd name="connsiteY2" fmla="*/ 2139599 h 4303007"/>
              <a:gd name="connsiteX3" fmla="*/ 4705046 w 4951446"/>
              <a:gd name="connsiteY3" fmla="*/ 3115180 h 4303007"/>
              <a:gd name="connsiteX4" fmla="*/ 4881976 w 4951446"/>
              <a:gd name="connsiteY4" fmla="*/ 3933331 h 4303007"/>
              <a:gd name="connsiteX5" fmla="*/ 4129432 w 4951446"/>
              <a:gd name="connsiteY5" fmla="*/ 4281583 h 4303007"/>
              <a:gd name="connsiteX6" fmla="*/ 2475723 w 4951446"/>
              <a:gd name="connsiteY6" fmla="*/ 3518292 h 4303007"/>
              <a:gd name="connsiteX7" fmla="*/ 822015 w 4951446"/>
              <a:gd name="connsiteY7" fmla="*/ 4281583 h 4303007"/>
              <a:gd name="connsiteX8" fmla="*/ 69471 w 4951446"/>
              <a:gd name="connsiteY8" fmla="*/ 3933331 h 4303007"/>
              <a:gd name="connsiteX9" fmla="*/ 246401 w 4951446"/>
              <a:gd name="connsiteY9" fmla="*/ 3115180 h 4303007"/>
              <a:gd name="connsiteX10" fmla="*/ 1548608 w 4951446"/>
              <a:gd name="connsiteY10" fmla="*/ 2139599 h 4303007"/>
              <a:gd name="connsiteX11" fmla="*/ 1831697 w 4951446"/>
              <a:gd name="connsiteY11" fmla="*/ 527148 h 4303007"/>
              <a:gd name="connsiteX12" fmla="*/ 2475723 w 4951446"/>
              <a:gd name="connsiteY12" fmla="*/ 0 h 4303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51446" h="4303007">
                <a:moveTo>
                  <a:pt x="2475723" y="0"/>
                </a:moveTo>
                <a:cubicBezTo>
                  <a:pt x="2789480" y="0"/>
                  <a:pt x="3056055" y="217061"/>
                  <a:pt x="3119750" y="527148"/>
                </a:cubicBezTo>
                <a:cubicBezTo>
                  <a:pt x="3199958" y="899252"/>
                  <a:pt x="3334425" y="1574287"/>
                  <a:pt x="3402838" y="2139599"/>
                </a:cubicBezTo>
                <a:cubicBezTo>
                  <a:pt x="3874652" y="2454456"/>
                  <a:pt x="4410162" y="2876651"/>
                  <a:pt x="4705046" y="3115180"/>
                </a:cubicBezTo>
                <a:cubicBezTo>
                  <a:pt x="4945671" y="3308387"/>
                  <a:pt x="5021161" y="3654253"/>
                  <a:pt x="4881976" y="3933331"/>
                </a:cubicBezTo>
                <a:cubicBezTo>
                  <a:pt x="4742791" y="4217180"/>
                  <a:pt x="4433753" y="4360297"/>
                  <a:pt x="4129432" y="4281583"/>
                </a:cubicBezTo>
                <a:cubicBezTo>
                  <a:pt x="3815676" y="4200483"/>
                  <a:pt x="2947538" y="3673336"/>
                  <a:pt x="2475723" y="3518292"/>
                </a:cubicBezTo>
                <a:cubicBezTo>
                  <a:pt x="2003909" y="3673336"/>
                  <a:pt x="1135771" y="4200483"/>
                  <a:pt x="822015" y="4281583"/>
                </a:cubicBezTo>
                <a:cubicBezTo>
                  <a:pt x="517694" y="4360297"/>
                  <a:pt x="208656" y="4217180"/>
                  <a:pt x="69471" y="3933331"/>
                </a:cubicBezTo>
                <a:cubicBezTo>
                  <a:pt x="-69714" y="3654253"/>
                  <a:pt x="5776" y="3308387"/>
                  <a:pt x="246401" y="3115180"/>
                </a:cubicBezTo>
                <a:cubicBezTo>
                  <a:pt x="541285" y="2876651"/>
                  <a:pt x="1076794" y="2454456"/>
                  <a:pt x="1548608" y="2139599"/>
                </a:cubicBezTo>
                <a:cubicBezTo>
                  <a:pt x="1617021" y="1574287"/>
                  <a:pt x="1751489" y="899252"/>
                  <a:pt x="1831697" y="527148"/>
                </a:cubicBezTo>
                <a:cubicBezTo>
                  <a:pt x="1895392" y="217061"/>
                  <a:pt x="2161967" y="0"/>
                  <a:pt x="2475723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88076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9C8D4E9-9E63-30C6-9B77-B1795CEECD9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59655" y="1500166"/>
            <a:ext cx="4513239" cy="4164462"/>
          </a:xfrm>
          <a:custGeom>
            <a:avLst/>
            <a:gdLst>
              <a:gd name="connsiteX0" fmla="*/ 274657 w 4681650"/>
              <a:gd name="connsiteY0" fmla="*/ 3511238 h 4291523"/>
              <a:gd name="connsiteX1" fmla="*/ 895756 w 4681650"/>
              <a:gd name="connsiteY1" fmla="*/ 3511238 h 4291523"/>
              <a:gd name="connsiteX2" fmla="*/ 1074726 w 4681650"/>
              <a:gd name="connsiteY2" fmla="*/ 3690208 h 4291523"/>
              <a:gd name="connsiteX3" fmla="*/ 1445070 w 4681650"/>
              <a:gd name="connsiteY3" fmla="*/ 3511238 h 4291523"/>
              <a:gd name="connsiteX4" fmla="*/ 2066169 w 4681650"/>
              <a:gd name="connsiteY4" fmla="*/ 3511238 h 4291523"/>
              <a:gd name="connsiteX5" fmla="*/ 2245139 w 4681650"/>
              <a:gd name="connsiteY5" fmla="*/ 3690208 h 4291523"/>
              <a:gd name="connsiteX6" fmla="*/ 2615482 w 4681650"/>
              <a:gd name="connsiteY6" fmla="*/ 3511238 h 4291523"/>
              <a:gd name="connsiteX7" fmla="*/ 3236581 w 4681650"/>
              <a:gd name="connsiteY7" fmla="*/ 3511238 h 4291523"/>
              <a:gd name="connsiteX8" fmla="*/ 3415551 w 4681650"/>
              <a:gd name="connsiteY8" fmla="*/ 3690208 h 4291523"/>
              <a:gd name="connsiteX9" fmla="*/ 3785895 w 4681650"/>
              <a:gd name="connsiteY9" fmla="*/ 3511238 h 4291523"/>
              <a:gd name="connsiteX10" fmla="*/ 4406993 w 4681650"/>
              <a:gd name="connsiteY10" fmla="*/ 3511238 h 4291523"/>
              <a:gd name="connsiteX11" fmla="*/ 4681650 w 4681650"/>
              <a:gd name="connsiteY11" fmla="*/ 3706306 h 4291523"/>
              <a:gd name="connsiteX12" fmla="*/ 4681650 w 4681650"/>
              <a:gd name="connsiteY12" fmla="*/ 4291513 h 4291523"/>
              <a:gd name="connsiteX13" fmla="*/ 4096444 w 4681650"/>
              <a:gd name="connsiteY13" fmla="*/ 4063282 h 4291523"/>
              <a:gd name="connsiteX14" fmla="*/ 2926031 w 4681650"/>
              <a:gd name="connsiteY14" fmla="*/ 4063282 h 4291523"/>
              <a:gd name="connsiteX15" fmla="*/ 1755619 w 4681650"/>
              <a:gd name="connsiteY15" fmla="*/ 4063282 h 4291523"/>
              <a:gd name="connsiteX16" fmla="*/ 585206 w 4681650"/>
              <a:gd name="connsiteY16" fmla="*/ 4063282 h 4291523"/>
              <a:gd name="connsiteX17" fmla="*/ 0 w 4681650"/>
              <a:gd name="connsiteY17" fmla="*/ 4291513 h 4291523"/>
              <a:gd name="connsiteX18" fmla="*/ 0 w 4681650"/>
              <a:gd name="connsiteY18" fmla="*/ 3706306 h 4291523"/>
              <a:gd name="connsiteX19" fmla="*/ 274657 w 4681650"/>
              <a:gd name="connsiteY19" fmla="*/ 3511238 h 4291523"/>
              <a:gd name="connsiteX20" fmla="*/ 274657 w 4681650"/>
              <a:gd name="connsiteY20" fmla="*/ 2340825 h 4291523"/>
              <a:gd name="connsiteX21" fmla="*/ 895756 w 4681650"/>
              <a:gd name="connsiteY21" fmla="*/ 2340825 h 4291523"/>
              <a:gd name="connsiteX22" fmla="*/ 1266099 w 4681650"/>
              <a:gd name="connsiteY22" fmla="*/ 2519796 h 4291523"/>
              <a:gd name="connsiteX23" fmla="*/ 1445070 w 4681650"/>
              <a:gd name="connsiteY23" fmla="*/ 2340825 h 4291523"/>
              <a:gd name="connsiteX24" fmla="*/ 2066169 w 4681650"/>
              <a:gd name="connsiteY24" fmla="*/ 2340825 h 4291523"/>
              <a:gd name="connsiteX25" fmla="*/ 2436512 w 4681650"/>
              <a:gd name="connsiteY25" fmla="*/ 2519796 h 4291523"/>
              <a:gd name="connsiteX26" fmla="*/ 2615482 w 4681650"/>
              <a:gd name="connsiteY26" fmla="*/ 2340825 h 4291523"/>
              <a:gd name="connsiteX27" fmla="*/ 3236580 w 4681650"/>
              <a:gd name="connsiteY27" fmla="*/ 2340825 h 4291523"/>
              <a:gd name="connsiteX28" fmla="*/ 3606924 w 4681650"/>
              <a:gd name="connsiteY28" fmla="*/ 2519796 h 4291523"/>
              <a:gd name="connsiteX29" fmla="*/ 3785895 w 4681650"/>
              <a:gd name="connsiteY29" fmla="*/ 2340825 h 4291523"/>
              <a:gd name="connsiteX30" fmla="*/ 4406993 w 4681650"/>
              <a:gd name="connsiteY30" fmla="*/ 2340825 h 4291523"/>
              <a:gd name="connsiteX31" fmla="*/ 4681650 w 4681650"/>
              <a:gd name="connsiteY31" fmla="*/ 2535894 h 4291523"/>
              <a:gd name="connsiteX32" fmla="*/ 4681650 w 4681650"/>
              <a:gd name="connsiteY32" fmla="*/ 3121100 h 4291523"/>
              <a:gd name="connsiteX33" fmla="*/ 4096444 w 4681650"/>
              <a:gd name="connsiteY33" fmla="*/ 2892870 h 4291523"/>
              <a:gd name="connsiteX34" fmla="*/ 2926031 w 4681650"/>
              <a:gd name="connsiteY34" fmla="*/ 2892870 h 4291523"/>
              <a:gd name="connsiteX35" fmla="*/ 1755619 w 4681650"/>
              <a:gd name="connsiteY35" fmla="*/ 2892870 h 4291523"/>
              <a:gd name="connsiteX36" fmla="*/ 585206 w 4681650"/>
              <a:gd name="connsiteY36" fmla="*/ 2892870 h 4291523"/>
              <a:gd name="connsiteX37" fmla="*/ 0 w 4681650"/>
              <a:gd name="connsiteY37" fmla="*/ 3121100 h 4291523"/>
              <a:gd name="connsiteX38" fmla="*/ 0 w 4681650"/>
              <a:gd name="connsiteY38" fmla="*/ 2535894 h 4291523"/>
              <a:gd name="connsiteX39" fmla="*/ 274657 w 4681650"/>
              <a:gd name="connsiteY39" fmla="*/ 2340825 h 4291523"/>
              <a:gd name="connsiteX40" fmla="*/ 274657 w 4681650"/>
              <a:gd name="connsiteY40" fmla="*/ 1170413 h 4291523"/>
              <a:gd name="connsiteX41" fmla="*/ 895756 w 4681650"/>
              <a:gd name="connsiteY41" fmla="*/ 1170413 h 4291523"/>
              <a:gd name="connsiteX42" fmla="*/ 1074726 w 4681650"/>
              <a:gd name="connsiteY42" fmla="*/ 1349383 h 4291523"/>
              <a:gd name="connsiteX43" fmla="*/ 1445070 w 4681650"/>
              <a:gd name="connsiteY43" fmla="*/ 1170413 h 4291523"/>
              <a:gd name="connsiteX44" fmla="*/ 2066169 w 4681650"/>
              <a:gd name="connsiteY44" fmla="*/ 1170413 h 4291523"/>
              <a:gd name="connsiteX45" fmla="*/ 2245139 w 4681650"/>
              <a:gd name="connsiteY45" fmla="*/ 1349383 h 4291523"/>
              <a:gd name="connsiteX46" fmla="*/ 2615482 w 4681650"/>
              <a:gd name="connsiteY46" fmla="*/ 1170413 h 4291523"/>
              <a:gd name="connsiteX47" fmla="*/ 3236581 w 4681650"/>
              <a:gd name="connsiteY47" fmla="*/ 1170413 h 4291523"/>
              <a:gd name="connsiteX48" fmla="*/ 3415551 w 4681650"/>
              <a:gd name="connsiteY48" fmla="*/ 1349383 h 4291523"/>
              <a:gd name="connsiteX49" fmla="*/ 3785895 w 4681650"/>
              <a:gd name="connsiteY49" fmla="*/ 1170413 h 4291523"/>
              <a:gd name="connsiteX50" fmla="*/ 4406993 w 4681650"/>
              <a:gd name="connsiteY50" fmla="*/ 1170413 h 4291523"/>
              <a:gd name="connsiteX51" fmla="*/ 4681650 w 4681650"/>
              <a:gd name="connsiteY51" fmla="*/ 1365481 h 4291523"/>
              <a:gd name="connsiteX52" fmla="*/ 4681650 w 4681650"/>
              <a:gd name="connsiteY52" fmla="*/ 1950688 h 4291523"/>
              <a:gd name="connsiteX53" fmla="*/ 4096444 w 4681650"/>
              <a:gd name="connsiteY53" fmla="*/ 1722457 h 4291523"/>
              <a:gd name="connsiteX54" fmla="*/ 2926031 w 4681650"/>
              <a:gd name="connsiteY54" fmla="*/ 1722457 h 4291523"/>
              <a:gd name="connsiteX55" fmla="*/ 1755619 w 4681650"/>
              <a:gd name="connsiteY55" fmla="*/ 1722457 h 4291523"/>
              <a:gd name="connsiteX56" fmla="*/ 585206 w 4681650"/>
              <a:gd name="connsiteY56" fmla="*/ 1722457 h 4291523"/>
              <a:gd name="connsiteX57" fmla="*/ 0 w 4681650"/>
              <a:gd name="connsiteY57" fmla="*/ 1950688 h 4291523"/>
              <a:gd name="connsiteX58" fmla="*/ 0 w 4681650"/>
              <a:gd name="connsiteY58" fmla="*/ 1365481 h 4291523"/>
              <a:gd name="connsiteX59" fmla="*/ 274657 w 4681650"/>
              <a:gd name="connsiteY59" fmla="*/ 1170413 h 4291523"/>
              <a:gd name="connsiteX60" fmla="*/ 274657 w 4681650"/>
              <a:gd name="connsiteY60" fmla="*/ 0 h 4291523"/>
              <a:gd name="connsiteX61" fmla="*/ 895756 w 4681650"/>
              <a:gd name="connsiteY61" fmla="*/ 0 h 4291523"/>
              <a:gd name="connsiteX62" fmla="*/ 1074726 w 4681650"/>
              <a:gd name="connsiteY62" fmla="*/ 178970 h 4291523"/>
              <a:gd name="connsiteX63" fmla="*/ 1445070 w 4681650"/>
              <a:gd name="connsiteY63" fmla="*/ 0 h 4291523"/>
              <a:gd name="connsiteX64" fmla="*/ 2066169 w 4681650"/>
              <a:gd name="connsiteY64" fmla="*/ 0 h 4291523"/>
              <a:gd name="connsiteX65" fmla="*/ 2245139 w 4681650"/>
              <a:gd name="connsiteY65" fmla="*/ 178970 h 4291523"/>
              <a:gd name="connsiteX66" fmla="*/ 2615482 w 4681650"/>
              <a:gd name="connsiteY66" fmla="*/ 0 h 4291523"/>
              <a:gd name="connsiteX67" fmla="*/ 3236581 w 4681650"/>
              <a:gd name="connsiteY67" fmla="*/ 0 h 4291523"/>
              <a:gd name="connsiteX68" fmla="*/ 3415551 w 4681650"/>
              <a:gd name="connsiteY68" fmla="*/ 178970 h 4291523"/>
              <a:gd name="connsiteX69" fmla="*/ 3785895 w 4681650"/>
              <a:gd name="connsiteY69" fmla="*/ 0 h 4291523"/>
              <a:gd name="connsiteX70" fmla="*/ 4406993 w 4681650"/>
              <a:gd name="connsiteY70" fmla="*/ 0 h 4291523"/>
              <a:gd name="connsiteX71" fmla="*/ 4681650 w 4681650"/>
              <a:gd name="connsiteY71" fmla="*/ 195069 h 4291523"/>
              <a:gd name="connsiteX72" fmla="*/ 4681650 w 4681650"/>
              <a:gd name="connsiteY72" fmla="*/ 780275 h 4291523"/>
              <a:gd name="connsiteX73" fmla="*/ 4096444 w 4681650"/>
              <a:gd name="connsiteY73" fmla="*/ 552045 h 4291523"/>
              <a:gd name="connsiteX74" fmla="*/ 2926031 w 4681650"/>
              <a:gd name="connsiteY74" fmla="*/ 552045 h 4291523"/>
              <a:gd name="connsiteX75" fmla="*/ 1755619 w 4681650"/>
              <a:gd name="connsiteY75" fmla="*/ 552045 h 4291523"/>
              <a:gd name="connsiteX76" fmla="*/ 585206 w 4681650"/>
              <a:gd name="connsiteY76" fmla="*/ 552045 h 4291523"/>
              <a:gd name="connsiteX77" fmla="*/ 0 w 4681650"/>
              <a:gd name="connsiteY77" fmla="*/ 780275 h 4291523"/>
              <a:gd name="connsiteX78" fmla="*/ 0 w 4681650"/>
              <a:gd name="connsiteY78" fmla="*/ 195069 h 4291523"/>
              <a:gd name="connsiteX79" fmla="*/ 274657 w 4681650"/>
              <a:gd name="connsiteY79" fmla="*/ 0 h 4291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681650" h="4291523">
                <a:moveTo>
                  <a:pt x="274657" y="3511238"/>
                </a:moveTo>
                <a:lnTo>
                  <a:pt x="895756" y="3511238"/>
                </a:lnTo>
                <a:cubicBezTo>
                  <a:pt x="924967" y="3595085"/>
                  <a:pt x="990878" y="3660997"/>
                  <a:pt x="1074726" y="3690208"/>
                </a:cubicBezTo>
                <a:cubicBezTo>
                  <a:pt x="1226415" y="3743055"/>
                  <a:pt x="1392224" y="3662927"/>
                  <a:pt x="1445070" y="3511238"/>
                </a:cubicBezTo>
                <a:lnTo>
                  <a:pt x="2066169" y="3511238"/>
                </a:lnTo>
                <a:cubicBezTo>
                  <a:pt x="2095379" y="3595085"/>
                  <a:pt x="2161291" y="3660997"/>
                  <a:pt x="2245139" y="3690208"/>
                </a:cubicBezTo>
                <a:cubicBezTo>
                  <a:pt x="2396828" y="3743055"/>
                  <a:pt x="2562636" y="3662927"/>
                  <a:pt x="2615482" y="3511238"/>
                </a:cubicBezTo>
                <a:lnTo>
                  <a:pt x="3236581" y="3511238"/>
                </a:lnTo>
                <a:cubicBezTo>
                  <a:pt x="3265792" y="3595085"/>
                  <a:pt x="3331703" y="3660997"/>
                  <a:pt x="3415551" y="3690208"/>
                </a:cubicBezTo>
                <a:cubicBezTo>
                  <a:pt x="3567240" y="3743055"/>
                  <a:pt x="3733049" y="3662927"/>
                  <a:pt x="3785895" y="3511238"/>
                </a:cubicBezTo>
                <a:lnTo>
                  <a:pt x="4406993" y="3511238"/>
                </a:lnTo>
                <a:cubicBezTo>
                  <a:pt x="4448178" y="3627728"/>
                  <a:pt x="4558096" y="3705794"/>
                  <a:pt x="4681650" y="3706306"/>
                </a:cubicBezTo>
                <a:lnTo>
                  <a:pt x="4681650" y="4291513"/>
                </a:lnTo>
                <a:cubicBezTo>
                  <a:pt x="4464995" y="4290817"/>
                  <a:pt x="4256366" y="4209451"/>
                  <a:pt x="4096444" y="4063282"/>
                </a:cubicBezTo>
                <a:cubicBezTo>
                  <a:pt x="3765652" y="4367604"/>
                  <a:pt x="3256824" y="4367604"/>
                  <a:pt x="2926031" y="4063282"/>
                </a:cubicBezTo>
                <a:cubicBezTo>
                  <a:pt x="2595239" y="4367604"/>
                  <a:pt x="2086411" y="4367604"/>
                  <a:pt x="1755619" y="4063282"/>
                </a:cubicBezTo>
                <a:cubicBezTo>
                  <a:pt x="1424827" y="4367604"/>
                  <a:pt x="915999" y="4367604"/>
                  <a:pt x="585206" y="4063282"/>
                </a:cubicBezTo>
                <a:cubicBezTo>
                  <a:pt x="425286" y="4209451"/>
                  <a:pt x="216656" y="4290817"/>
                  <a:pt x="0" y="4291513"/>
                </a:cubicBezTo>
                <a:lnTo>
                  <a:pt x="0" y="3706306"/>
                </a:lnTo>
                <a:cubicBezTo>
                  <a:pt x="123555" y="3705794"/>
                  <a:pt x="233473" y="3627728"/>
                  <a:pt x="274657" y="3511238"/>
                </a:cubicBezTo>
                <a:close/>
                <a:moveTo>
                  <a:pt x="274657" y="2340825"/>
                </a:moveTo>
                <a:lnTo>
                  <a:pt x="895756" y="2340825"/>
                </a:lnTo>
                <a:cubicBezTo>
                  <a:pt x="948602" y="2492514"/>
                  <a:pt x="1114410" y="2572642"/>
                  <a:pt x="1266099" y="2519796"/>
                </a:cubicBezTo>
                <a:cubicBezTo>
                  <a:pt x="1349947" y="2490585"/>
                  <a:pt x="1415859" y="2424673"/>
                  <a:pt x="1445070" y="2340825"/>
                </a:cubicBezTo>
                <a:lnTo>
                  <a:pt x="2066169" y="2340825"/>
                </a:lnTo>
                <a:cubicBezTo>
                  <a:pt x="2119014" y="2492514"/>
                  <a:pt x="2284823" y="2572642"/>
                  <a:pt x="2436512" y="2519796"/>
                </a:cubicBezTo>
                <a:cubicBezTo>
                  <a:pt x="2520359" y="2490585"/>
                  <a:pt x="2586271" y="2424673"/>
                  <a:pt x="2615482" y="2340825"/>
                </a:cubicBezTo>
                <a:lnTo>
                  <a:pt x="3236580" y="2340825"/>
                </a:lnTo>
                <a:cubicBezTo>
                  <a:pt x="3289427" y="2492514"/>
                  <a:pt x="3455235" y="2572642"/>
                  <a:pt x="3606924" y="2519796"/>
                </a:cubicBezTo>
                <a:cubicBezTo>
                  <a:pt x="3690772" y="2490585"/>
                  <a:pt x="3756683" y="2424673"/>
                  <a:pt x="3785895" y="2340825"/>
                </a:cubicBezTo>
                <a:lnTo>
                  <a:pt x="4406993" y="2340825"/>
                </a:lnTo>
                <a:cubicBezTo>
                  <a:pt x="4448177" y="2457315"/>
                  <a:pt x="4558096" y="2535382"/>
                  <a:pt x="4681650" y="2535894"/>
                </a:cubicBezTo>
                <a:lnTo>
                  <a:pt x="4681650" y="3121100"/>
                </a:lnTo>
                <a:cubicBezTo>
                  <a:pt x="4464995" y="3120404"/>
                  <a:pt x="4256366" y="3039039"/>
                  <a:pt x="4096444" y="2892870"/>
                </a:cubicBezTo>
                <a:cubicBezTo>
                  <a:pt x="3765652" y="3197191"/>
                  <a:pt x="3256824" y="3197191"/>
                  <a:pt x="2926031" y="2892870"/>
                </a:cubicBezTo>
                <a:cubicBezTo>
                  <a:pt x="2595239" y="3197191"/>
                  <a:pt x="2086411" y="3197191"/>
                  <a:pt x="1755619" y="2892870"/>
                </a:cubicBezTo>
                <a:cubicBezTo>
                  <a:pt x="1424827" y="3197191"/>
                  <a:pt x="915999" y="3197191"/>
                  <a:pt x="585206" y="2892870"/>
                </a:cubicBezTo>
                <a:cubicBezTo>
                  <a:pt x="425286" y="3039039"/>
                  <a:pt x="216656" y="3120404"/>
                  <a:pt x="0" y="3121100"/>
                </a:cubicBezTo>
                <a:lnTo>
                  <a:pt x="0" y="2535894"/>
                </a:lnTo>
                <a:cubicBezTo>
                  <a:pt x="123555" y="2535382"/>
                  <a:pt x="233473" y="2457315"/>
                  <a:pt x="274657" y="2340825"/>
                </a:cubicBezTo>
                <a:close/>
                <a:moveTo>
                  <a:pt x="274657" y="1170413"/>
                </a:moveTo>
                <a:lnTo>
                  <a:pt x="895756" y="1170413"/>
                </a:lnTo>
                <a:cubicBezTo>
                  <a:pt x="924967" y="1254261"/>
                  <a:pt x="990878" y="1320172"/>
                  <a:pt x="1074726" y="1349383"/>
                </a:cubicBezTo>
                <a:cubicBezTo>
                  <a:pt x="1226415" y="1402230"/>
                  <a:pt x="1392224" y="1322102"/>
                  <a:pt x="1445070" y="1170413"/>
                </a:cubicBezTo>
                <a:lnTo>
                  <a:pt x="2066169" y="1170413"/>
                </a:lnTo>
                <a:cubicBezTo>
                  <a:pt x="2095379" y="1254261"/>
                  <a:pt x="2161291" y="1320172"/>
                  <a:pt x="2245139" y="1349383"/>
                </a:cubicBezTo>
                <a:cubicBezTo>
                  <a:pt x="2396828" y="1402230"/>
                  <a:pt x="2562636" y="1322102"/>
                  <a:pt x="2615482" y="1170413"/>
                </a:cubicBezTo>
                <a:lnTo>
                  <a:pt x="3236581" y="1170413"/>
                </a:lnTo>
                <a:cubicBezTo>
                  <a:pt x="3265792" y="1254261"/>
                  <a:pt x="3331703" y="1320172"/>
                  <a:pt x="3415551" y="1349383"/>
                </a:cubicBezTo>
                <a:cubicBezTo>
                  <a:pt x="3567240" y="1402230"/>
                  <a:pt x="3733049" y="1322102"/>
                  <a:pt x="3785895" y="1170413"/>
                </a:cubicBezTo>
                <a:lnTo>
                  <a:pt x="4406993" y="1170413"/>
                </a:lnTo>
                <a:cubicBezTo>
                  <a:pt x="4448178" y="1286903"/>
                  <a:pt x="4558096" y="1364970"/>
                  <a:pt x="4681650" y="1365481"/>
                </a:cubicBezTo>
                <a:lnTo>
                  <a:pt x="4681650" y="1950688"/>
                </a:lnTo>
                <a:cubicBezTo>
                  <a:pt x="4464995" y="1949992"/>
                  <a:pt x="4256366" y="1868625"/>
                  <a:pt x="4096444" y="1722457"/>
                </a:cubicBezTo>
                <a:cubicBezTo>
                  <a:pt x="3765652" y="2026779"/>
                  <a:pt x="3256824" y="2026779"/>
                  <a:pt x="2926031" y="1722457"/>
                </a:cubicBezTo>
                <a:cubicBezTo>
                  <a:pt x="2595239" y="2026779"/>
                  <a:pt x="2086411" y="2026779"/>
                  <a:pt x="1755619" y="1722457"/>
                </a:cubicBezTo>
                <a:cubicBezTo>
                  <a:pt x="1424827" y="2026779"/>
                  <a:pt x="915999" y="2026779"/>
                  <a:pt x="585206" y="1722457"/>
                </a:cubicBezTo>
                <a:cubicBezTo>
                  <a:pt x="425286" y="1868625"/>
                  <a:pt x="216656" y="1949992"/>
                  <a:pt x="0" y="1950688"/>
                </a:cubicBezTo>
                <a:lnTo>
                  <a:pt x="0" y="1365481"/>
                </a:lnTo>
                <a:cubicBezTo>
                  <a:pt x="123555" y="1364970"/>
                  <a:pt x="233473" y="1286903"/>
                  <a:pt x="274657" y="1170413"/>
                </a:cubicBezTo>
                <a:close/>
                <a:moveTo>
                  <a:pt x="274657" y="0"/>
                </a:moveTo>
                <a:lnTo>
                  <a:pt x="895756" y="0"/>
                </a:lnTo>
                <a:cubicBezTo>
                  <a:pt x="924967" y="83848"/>
                  <a:pt x="990878" y="149760"/>
                  <a:pt x="1074726" y="178970"/>
                </a:cubicBezTo>
                <a:cubicBezTo>
                  <a:pt x="1226415" y="231817"/>
                  <a:pt x="1392224" y="151689"/>
                  <a:pt x="1445070" y="0"/>
                </a:cubicBezTo>
                <a:lnTo>
                  <a:pt x="2066169" y="0"/>
                </a:lnTo>
                <a:cubicBezTo>
                  <a:pt x="2095379" y="83848"/>
                  <a:pt x="2161291" y="149760"/>
                  <a:pt x="2245139" y="178970"/>
                </a:cubicBezTo>
                <a:cubicBezTo>
                  <a:pt x="2396828" y="231817"/>
                  <a:pt x="2562636" y="151689"/>
                  <a:pt x="2615482" y="0"/>
                </a:cubicBezTo>
                <a:lnTo>
                  <a:pt x="3236581" y="0"/>
                </a:lnTo>
                <a:cubicBezTo>
                  <a:pt x="3265792" y="83848"/>
                  <a:pt x="3331703" y="149760"/>
                  <a:pt x="3415551" y="178970"/>
                </a:cubicBezTo>
                <a:cubicBezTo>
                  <a:pt x="3567240" y="231817"/>
                  <a:pt x="3733049" y="151689"/>
                  <a:pt x="3785895" y="0"/>
                </a:cubicBezTo>
                <a:lnTo>
                  <a:pt x="4406993" y="0"/>
                </a:lnTo>
                <a:cubicBezTo>
                  <a:pt x="4448178" y="116490"/>
                  <a:pt x="4558096" y="194556"/>
                  <a:pt x="4681650" y="195069"/>
                </a:cubicBezTo>
                <a:lnTo>
                  <a:pt x="4681650" y="780275"/>
                </a:lnTo>
                <a:cubicBezTo>
                  <a:pt x="4464995" y="779579"/>
                  <a:pt x="4256366" y="698213"/>
                  <a:pt x="4096444" y="552045"/>
                </a:cubicBezTo>
                <a:cubicBezTo>
                  <a:pt x="3765652" y="856366"/>
                  <a:pt x="3256824" y="856366"/>
                  <a:pt x="2926031" y="552045"/>
                </a:cubicBezTo>
                <a:cubicBezTo>
                  <a:pt x="2595239" y="856366"/>
                  <a:pt x="2086411" y="856366"/>
                  <a:pt x="1755619" y="552045"/>
                </a:cubicBezTo>
                <a:cubicBezTo>
                  <a:pt x="1424827" y="856366"/>
                  <a:pt x="915999" y="856366"/>
                  <a:pt x="585206" y="552045"/>
                </a:cubicBezTo>
                <a:cubicBezTo>
                  <a:pt x="425286" y="698213"/>
                  <a:pt x="216656" y="779579"/>
                  <a:pt x="0" y="780275"/>
                </a:cubicBezTo>
                <a:lnTo>
                  <a:pt x="0" y="195069"/>
                </a:lnTo>
                <a:cubicBezTo>
                  <a:pt x="123555" y="194556"/>
                  <a:pt x="233473" y="116490"/>
                  <a:pt x="27465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00702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48">
            <a:extLst>
              <a:ext uri="{FF2B5EF4-FFF2-40B4-BE49-F238E27FC236}">
                <a16:creationId xmlns:a16="http://schemas.microsoft.com/office/drawing/2014/main" id="{2A9600F7-C5ED-1F84-9997-5E42D81369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56017" y="1358194"/>
            <a:ext cx="4472010" cy="4472917"/>
          </a:xfrm>
          <a:custGeom>
            <a:avLst/>
            <a:gdLst>
              <a:gd name="connsiteX0" fmla="*/ 4472010 w 4472010"/>
              <a:gd name="connsiteY0" fmla="*/ 0 h 4472917"/>
              <a:gd name="connsiteX1" fmla="*/ 4463450 w 4472010"/>
              <a:gd name="connsiteY1" fmla="*/ 220762 h 4472917"/>
              <a:gd name="connsiteX2" fmla="*/ 3434497 w 4472010"/>
              <a:gd name="connsiteY2" fmla="*/ 3884492 h 4472917"/>
              <a:gd name="connsiteX3" fmla="*/ 739606 w 4472010"/>
              <a:gd name="connsiteY3" fmla="*/ 4020602 h 4472917"/>
              <a:gd name="connsiteX4" fmla="*/ 452454 w 4472010"/>
              <a:gd name="connsiteY4" fmla="*/ 3733735 h 4472917"/>
              <a:gd name="connsiteX5" fmla="*/ 587803 w 4472010"/>
              <a:gd name="connsiteY5" fmla="*/ 1038940 h 4472917"/>
              <a:gd name="connsiteX6" fmla="*/ 4251439 w 4472010"/>
              <a:gd name="connsiteY6" fmla="*/ 9702 h 4472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72010" h="4472917">
                <a:moveTo>
                  <a:pt x="4472010" y="0"/>
                </a:moveTo>
                <a:lnTo>
                  <a:pt x="4463450" y="220762"/>
                </a:lnTo>
                <a:cubicBezTo>
                  <a:pt x="4459170" y="332522"/>
                  <a:pt x="4345127" y="2973862"/>
                  <a:pt x="3434497" y="3884492"/>
                </a:cubicBezTo>
                <a:cubicBezTo>
                  <a:pt x="2703729" y="4613548"/>
                  <a:pt x="1540188" y="4672329"/>
                  <a:pt x="739606" y="4020602"/>
                </a:cubicBezTo>
                <a:lnTo>
                  <a:pt x="452454" y="3733735"/>
                </a:lnTo>
                <a:cubicBezTo>
                  <a:pt x="-199178" y="2933439"/>
                  <a:pt x="-140777" y="1769993"/>
                  <a:pt x="587803" y="1038940"/>
                </a:cubicBezTo>
                <a:cubicBezTo>
                  <a:pt x="1480646" y="146096"/>
                  <a:pt x="4138823" y="15028"/>
                  <a:pt x="4251439" y="9702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12818069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20948E7-CE7B-344F-B087-A681706923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99239" y="1463095"/>
            <a:ext cx="4234071" cy="4234485"/>
          </a:xfrm>
          <a:custGeom>
            <a:avLst/>
            <a:gdLst>
              <a:gd name="connsiteX0" fmla="*/ 2116622 w 4234071"/>
              <a:gd name="connsiteY0" fmla="*/ 0 h 4234485"/>
              <a:gd name="connsiteX1" fmla="*/ 2442861 w 4234071"/>
              <a:gd name="connsiteY1" fmla="*/ 112881 h 4234485"/>
              <a:gd name="connsiteX2" fmla="*/ 3527841 w 4234071"/>
              <a:gd name="connsiteY2" fmla="*/ 962176 h 4234485"/>
              <a:gd name="connsiteX3" fmla="*/ 3527841 w 4234071"/>
              <a:gd name="connsiteY3" fmla="*/ 351048 h 4234485"/>
              <a:gd name="connsiteX4" fmla="*/ 3880956 w 4234071"/>
              <a:gd name="connsiteY4" fmla="*/ 351048 h 4234485"/>
              <a:gd name="connsiteX5" fmla="*/ 3880956 w 4234071"/>
              <a:gd name="connsiteY5" fmla="*/ 1233421 h 4234485"/>
              <a:gd name="connsiteX6" fmla="*/ 3874340 w 4234071"/>
              <a:gd name="connsiteY6" fmla="*/ 1233421 h 4234485"/>
              <a:gd name="connsiteX7" fmla="*/ 4030637 w 4234071"/>
              <a:gd name="connsiteY7" fmla="*/ 1355812 h 4234485"/>
              <a:gd name="connsiteX8" fmla="*/ 4234071 w 4234071"/>
              <a:gd name="connsiteY8" fmla="*/ 1772604 h 4234485"/>
              <a:gd name="connsiteX9" fmla="*/ 4234071 w 4234071"/>
              <a:gd name="connsiteY9" fmla="*/ 4234485 h 4234485"/>
              <a:gd name="connsiteX10" fmla="*/ 0 w 4234071"/>
              <a:gd name="connsiteY10" fmla="*/ 4234485 h 4234485"/>
              <a:gd name="connsiteX11" fmla="*/ 0 w 4234071"/>
              <a:gd name="connsiteY11" fmla="*/ 1772604 h 4234485"/>
              <a:gd name="connsiteX12" fmla="*/ 202607 w 4234071"/>
              <a:gd name="connsiteY12" fmla="*/ 1354986 h 4234485"/>
              <a:gd name="connsiteX13" fmla="*/ 1790384 w 4234071"/>
              <a:gd name="connsiteY13" fmla="*/ 112881 h 4234485"/>
              <a:gd name="connsiteX14" fmla="*/ 2116622 w 4234071"/>
              <a:gd name="connsiteY14" fmla="*/ 0 h 423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234071" h="4234485">
                <a:moveTo>
                  <a:pt x="2116622" y="0"/>
                </a:moveTo>
                <a:cubicBezTo>
                  <a:pt x="2231777" y="0"/>
                  <a:pt x="2346933" y="37627"/>
                  <a:pt x="2442861" y="112881"/>
                </a:cubicBezTo>
                <a:lnTo>
                  <a:pt x="3527841" y="962176"/>
                </a:lnTo>
                <a:lnTo>
                  <a:pt x="3527841" y="351048"/>
                </a:lnTo>
                <a:lnTo>
                  <a:pt x="3880956" y="351048"/>
                </a:lnTo>
                <a:lnTo>
                  <a:pt x="3880956" y="1233421"/>
                </a:lnTo>
                <a:lnTo>
                  <a:pt x="3874340" y="1233421"/>
                </a:lnTo>
                <a:lnTo>
                  <a:pt x="4030637" y="1355812"/>
                </a:lnTo>
                <a:cubicBezTo>
                  <a:pt x="4159644" y="1456702"/>
                  <a:pt x="4234071" y="1608037"/>
                  <a:pt x="4234071" y="1772604"/>
                </a:cubicBezTo>
                <a:lnTo>
                  <a:pt x="4234071" y="4234485"/>
                </a:lnTo>
                <a:lnTo>
                  <a:pt x="0" y="4234485"/>
                </a:lnTo>
                <a:lnTo>
                  <a:pt x="0" y="1772604"/>
                </a:lnTo>
                <a:cubicBezTo>
                  <a:pt x="0" y="1608864"/>
                  <a:pt x="74427" y="1456702"/>
                  <a:pt x="202607" y="1354986"/>
                </a:cubicBezTo>
                <a:lnTo>
                  <a:pt x="1790384" y="112881"/>
                </a:lnTo>
                <a:cubicBezTo>
                  <a:pt x="1886312" y="37627"/>
                  <a:pt x="2001467" y="0"/>
                  <a:pt x="2116622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19030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am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104E27F-2680-58CF-D591-B036BE1347B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91304" y="1438381"/>
            <a:ext cx="4449941" cy="4264526"/>
          </a:xfrm>
          <a:custGeom>
            <a:avLst/>
            <a:gdLst>
              <a:gd name="connsiteX0" fmla="*/ 2900059 w 4094201"/>
              <a:gd name="connsiteY0" fmla="*/ 3411835 h 3923609"/>
              <a:gd name="connsiteX1" fmla="*/ 3582426 w 4094201"/>
              <a:gd name="connsiteY1" fmla="*/ 3411835 h 3923609"/>
              <a:gd name="connsiteX2" fmla="*/ 3582426 w 4094201"/>
              <a:gd name="connsiteY2" fmla="*/ 3923609 h 3923609"/>
              <a:gd name="connsiteX3" fmla="*/ 2900059 w 4094201"/>
              <a:gd name="connsiteY3" fmla="*/ 3923609 h 3923609"/>
              <a:gd name="connsiteX4" fmla="*/ 511776 w 4094201"/>
              <a:gd name="connsiteY4" fmla="*/ 3411835 h 3923609"/>
              <a:gd name="connsiteX5" fmla="*/ 1194142 w 4094201"/>
              <a:gd name="connsiteY5" fmla="*/ 3411835 h 3923609"/>
              <a:gd name="connsiteX6" fmla="*/ 1194142 w 4094201"/>
              <a:gd name="connsiteY6" fmla="*/ 3923609 h 3923609"/>
              <a:gd name="connsiteX7" fmla="*/ 511776 w 4094201"/>
              <a:gd name="connsiteY7" fmla="*/ 3923609 h 3923609"/>
              <a:gd name="connsiteX8" fmla="*/ 3241243 w 4094201"/>
              <a:gd name="connsiteY8" fmla="*/ 2388284 h 3923609"/>
              <a:gd name="connsiteX9" fmla="*/ 3070651 w 4094201"/>
              <a:gd name="connsiteY9" fmla="*/ 2558876 h 3923609"/>
              <a:gd name="connsiteX10" fmla="*/ 3241243 w 4094201"/>
              <a:gd name="connsiteY10" fmla="*/ 2729467 h 3923609"/>
              <a:gd name="connsiteX11" fmla="*/ 3411835 w 4094201"/>
              <a:gd name="connsiteY11" fmla="*/ 2558876 h 3923609"/>
              <a:gd name="connsiteX12" fmla="*/ 3241243 w 4094201"/>
              <a:gd name="connsiteY12" fmla="*/ 2388284 h 3923609"/>
              <a:gd name="connsiteX13" fmla="*/ 852958 w 4094201"/>
              <a:gd name="connsiteY13" fmla="*/ 2388284 h 3923609"/>
              <a:gd name="connsiteX14" fmla="*/ 682368 w 4094201"/>
              <a:gd name="connsiteY14" fmla="*/ 2558876 h 3923609"/>
              <a:gd name="connsiteX15" fmla="*/ 852958 w 4094201"/>
              <a:gd name="connsiteY15" fmla="*/ 2729467 h 3923609"/>
              <a:gd name="connsiteX16" fmla="*/ 1023550 w 4094201"/>
              <a:gd name="connsiteY16" fmla="*/ 2558876 h 3923609"/>
              <a:gd name="connsiteX17" fmla="*/ 852958 w 4094201"/>
              <a:gd name="connsiteY17" fmla="*/ 2388284 h 3923609"/>
              <a:gd name="connsiteX18" fmla="*/ 59025 w 4094201"/>
              <a:gd name="connsiteY18" fmla="*/ 2047101 h 3923609"/>
              <a:gd name="connsiteX19" fmla="*/ 4035176 w 4094201"/>
              <a:gd name="connsiteY19" fmla="*/ 2047101 h 3923609"/>
              <a:gd name="connsiteX20" fmla="*/ 4094201 w 4094201"/>
              <a:gd name="connsiteY20" fmla="*/ 2734927 h 3923609"/>
              <a:gd name="connsiteX21" fmla="*/ 4094201 w 4094201"/>
              <a:gd name="connsiteY21" fmla="*/ 3070651 h 3923609"/>
              <a:gd name="connsiteX22" fmla="*/ 0 w 4094201"/>
              <a:gd name="connsiteY22" fmla="*/ 3070651 h 3923609"/>
              <a:gd name="connsiteX23" fmla="*/ 0 w 4094201"/>
              <a:gd name="connsiteY23" fmla="*/ 2734927 h 3923609"/>
              <a:gd name="connsiteX24" fmla="*/ 59025 w 4094201"/>
              <a:gd name="connsiteY24" fmla="*/ 2047101 h 3923609"/>
              <a:gd name="connsiteX25" fmla="*/ 1091787 w 4094201"/>
              <a:gd name="connsiteY25" fmla="*/ 0 h 3923609"/>
              <a:gd name="connsiteX26" fmla="*/ 3002414 w 4094201"/>
              <a:gd name="connsiteY26" fmla="*/ 0 h 3923609"/>
              <a:gd name="connsiteX27" fmla="*/ 3483141 w 4094201"/>
              <a:gd name="connsiteY27" fmla="*/ 336919 h 3923609"/>
              <a:gd name="connsiteX28" fmla="*/ 3848890 w 4094201"/>
              <a:gd name="connsiteY28" fmla="*/ 1342387 h 3923609"/>
              <a:gd name="connsiteX29" fmla="*/ 3961310 w 4094201"/>
              <a:gd name="connsiteY29" fmla="*/ 1705917 h 3923609"/>
              <a:gd name="connsiteX30" fmla="*/ 132891 w 4094201"/>
              <a:gd name="connsiteY30" fmla="*/ 1705917 h 3923609"/>
              <a:gd name="connsiteX31" fmla="*/ 245311 w 4094201"/>
              <a:gd name="connsiteY31" fmla="*/ 1342387 h 3923609"/>
              <a:gd name="connsiteX32" fmla="*/ 611060 w 4094201"/>
              <a:gd name="connsiteY32" fmla="*/ 336919 h 3923609"/>
              <a:gd name="connsiteX33" fmla="*/ 1091787 w 4094201"/>
              <a:gd name="connsiteY33" fmla="*/ 0 h 392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94201" h="3923609">
                <a:moveTo>
                  <a:pt x="2900059" y="3411835"/>
                </a:moveTo>
                <a:lnTo>
                  <a:pt x="3582426" y="3411835"/>
                </a:lnTo>
                <a:lnTo>
                  <a:pt x="3582426" y="3923609"/>
                </a:lnTo>
                <a:lnTo>
                  <a:pt x="2900059" y="3923609"/>
                </a:lnTo>
                <a:close/>
                <a:moveTo>
                  <a:pt x="511776" y="3411835"/>
                </a:moveTo>
                <a:lnTo>
                  <a:pt x="1194142" y="3411835"/>
                </a:lnTo>
                <a:lnTo>
                  <a:pt x="1194142" y="3923609"/>
                </a:lnTo>
                <a:lnTo>
                  <a:pt x="511776" y="3923609"/>
                </a:lnTo>
                <a:close/>
                <a:moveTo>
                  <a:pt x="3241243" y="2388284"/>
                </a:moveTo>
                <a:cubicBezTo>
                  <a:pt x="3147028" y="2388284"/>
                  <a:pt x="3070651" y="2464660"/>
                  <a:pt x="3070651" y="2558876"/>
                </a:cubicBezTo>
                <a:cubicBezTo>
                  <a:pt x="3070651" y="2653091"/>
                  <a:pt x="3147028" y="2729467"/>
                  <a:pt x="3241243" y="2729467"/>
                </a:cubicBezTo>
                <a:cubicBezTo>
                  <a:pt x="3335458" y="2729467"/>
                  <a:pt x="3411835" y="2653091"/>
                  <a:pt x="3411835" y="2558876"/>
                </a:cubicBezTo>
                <a:cubicBezTo>
                  <a:pt x="3411835" y="2464660"/>
                  <a:pt x="3335458" y="2388284"/>
                  <a:pt x="3241243" y="2388284"/>
                </a:cubicBezTo>
                <a:close/>
                <a:moveTo>
                  <a:pt x="852958" y="2388284"/>
                </a:moveTo>
                <a:cubicBezTo>
                  <a:pt x="758743" y="2388284"/>
                  <a:pt x="682368" y="2464660"/>
                  <a:pt x="682368" y="2558876"/>
                </a:cubicBezTo>
                <a:cubicBezTo>
                  <a:pt x="682368" y="2653091"/>
                  <a:pt x="758743" y="2729467"/>
                  <a:pt x="852958" y="2729467"/>
                </a:cubicBezTo>
                <a:cubicBezTo>
                  <a:pt x="947174" y="2729467"/>
                  <a:pt x="1023550" y="2653091"/>
                  <a:pt x="1023550" y="2558876"/>
                </a:cubicBezTo>
                <a:cubicBezTo>
                  <a:pt x="1023550" y="2464660"/>
                  <a:pt x="947174" y="2388284"/>
                  <a:pt x="852958" y="2388284"/>
                </a:cubicBezTo>
                <a:close/>
                <a:moveTo>
                  <a:pt x="59025" y="2047101"/>
                </a:moveTo>
                <a:lnTo>
                  <a:pt x="4035176" y="2047101"/>
                </a:lnTo>
                <a:cubicBezTo>
                  <a:pt x="4074262" y="2274295"/>
                  <a:pt x="4094007" y="2504395"/>
                  <a:pt x="4094201" y="2734927"/>
                </a:cubicBezTo>
                <a:lnTo>
                  <a:pt x="4094201" y="3070651"/>
                </a:lnTo>
                <a:lnTo>
                  <a:pt x="0" y="3070651"/>
                </a:lnTo>
                <a:lnTo>
                  <a:pt x="0" y="2734927"/>
                </a:lnTo>
                <a:cubicBezTo>
                  <a:pt x="195" y="2504395"/>
                  <a:pt x="19939" y="2274295"/>
                  <a:pt x="59025" y="2047101"/>
                </a:cubicBezTo>
                <a:close/>
                <a:moveTo>
                  <a:pt x="1091787" y="0"/>
                </a:moveTo>
                <a:lnTo>
                  <a:pt x="3002414" y="0"/>
                </a:lnTo>
                <a:cubicBezTo>
                  <a:pt x="3217431" y="455"/>
                  <a:pt x="3409348" y="134960"/>
                  <a:pt x="3483141" y="336919"/>
                </a:cubicBezTo>
                <a:lnTo>
                  <a:pt x="3848890" y="1342387"/>
                </a:lnTo>
                <a:cubicBezTo>
                  <a:pt x="3893073" y="1462142"/>
                  <a:pt x="3929240" y="1583432"/>
                  <a:pt x="3961310" y="1705917"/>
                </a:cubicBezTo>
                <a:lnTo>
                  <a:pt x="132891" y="1705917"/>
                </a:lnTo>
                <a:cubicBezTo>
                  <a:pt x="164963" y="1583432"/>
                  <a:pt x="201810" y="1462142"/>
                  <a:pt x="245311" y="1342387"/>
                </a:cubicBezTo>
                <a:lnTo>
                  <a:pt x="611060" y="336919"/>
                </a:lnTo>
                <a:cubicBezTo>
                  <a:pt x="684853" y="134960"/>
                  <a:pt x="876770" y="455"/>
                  <a:pt x="1091787" y="0"/>
                </a:cubicBezTo>
                <a:close/>
              </a:path>
            </a:pathLst>
          </a:custGeom>
          <a:solidFill>
            <a:schemeClr val="tx1"/>
          </a:solidFill>
        </p:spPr>
        <p:txBody>
          <a:bodyPr wrap="square">
            <a:noAutofit/>
          </a:bodyPr>
          <a:lstStyle/>
          <a:p>
            <a:endParaRPr lang="en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EE5DC-4FCC-6074-7120-F6B1D596AB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7128" y="775600"/>
            <a:ext cx="5565115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9EB2B-D397-3E6D-D3C0-12387A5D7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9" y="2313710"/>
            <a:ext cx="5571664" cy="400385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C40EFA2-DF55-AE0A-6BC0-1DE8D64A0C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AB9748-3C65-6BD7-C3A9-F2FBCFFBF946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69872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õpu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C33F9AB-5BC4-1A26-73BD-DDAB097454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1362" y="2460162"/>
            <a:ext cx="10629275" cy="1319121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D573727-67A7-19A6-D178-E8E8F5631F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581400" y="4258739"/>
            <a:ext cx="4806182" cy="53938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EE"/>
              <a:t>Veebileht või e-mail </a:t>
            </a:r>
            <a:r>
              <a:rPr lang="en-US" err="1"/>
              <a:t>aadress</a:t>
            </a:r>
            <a:endParaRPr lang="en-EE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904560B-CCF2-7B63-F0D9-00B1983B91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0A0D26-7EA8-821D-C35A-530C9D592E75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0263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0DF6B8A-0181-0FBB-83AF-4C47030858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61217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õhi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DC09D-0F77-77DC-D1A9-EF226BC176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6763" y="1260330"/>
            <a:ext cx="1058703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6202EE-8C6E-9FEE-4F8F-29BC6CB67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6763" y="3941908"/>
            <a:ext cx="1058703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E637BF-152C-7916-522F-598B0BF3E8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59E097-2C51-512D-CAD9-74E20A46728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97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õhi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567D-9030-3E4D-130B-C1A6745CDB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333500"/>
            <a:ext cx="10580687" cy="3228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7E6D-78A0-978B-B872-B148BF271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4589463"/>
            <a:ext cx="1058068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D8F9373-1395-012F-B410-50534B45BF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9CF1A7-9CD4-034A-73B7-7E4BD8A42DAE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322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õhi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CAE79-1BE8-D2A3-7CDF-C8DA1000D6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8"/>
            <a:ext cx="10587037" cy="1452142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D3A2F-8C92-D93D-5712-50748525B3D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66762" y="2756694"/>
            <a:ext cx="10587037" cy="3509962"/>
          </a:xfrm>
        </p:spPr>
        <p:txBody>
          <a:bodyPr/>
          <a:lstStyle/>
          <a:p>
            <a:pPr lvl="0"/>
            <a:r>
              <a:rPr lang="en-US"/>
              <a:t>Click to edit Master text </a:t>
            </a:r>
            <a:r>
              <a:rPr lang="en-US" err="1"/>
              <a:t>syles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388876D-4EEF-86D8-CFD5-D2188BAD48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D8CA78-0D38-BF03-3CD9-6F8F8A99ED4B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61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õhi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DD8AF-9345-9EE1-6680-2873BA93B6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3" y="1214856"/>
            <a:ext cx="10587037" cy="939063"/>
          </a:xfrm>
          <a:prstGeom prst="rect">
            <a:avLst/>
          </a:prstGeom>
        </p:spPr>
        <p:txBody>
          <a:bodyPr/>
          <a:lstStyle/>
          <a:p>
            <a:r>
              <a:rPr lang="en-US" err="1"/>
              <a:t>Pealkiri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9F17F-0CD5-32D8-9A2F-3280BC914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6763" y="2333305"/>
            <a:ext cx="5253037" cy="3843657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18D8D7-7824-A042-9348-57C239A2254D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100763" y="2333305"/>
            <a:ext cx="5253037" cy="3843657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F631F725-DAC2-76FA-3FDE-896E029AC9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74AA99-D00E-D33D-E19F-631F319C604A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33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26" Type="http://schemas.openxmlformats.org/officeDocument/2006/relationships/slideLayout" Target="../slideLayouts/slideLayout56.xml"/><Relationship Id="rId3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51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5" Type="http://schemas.openxmlformats.org/officeDocument/2006/relationships/slideLayout" Target="../slideLayouts/slideLayout55.xml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50.xml"/><Relationship Id="rId29" Type="http://schemas.openxmlformats.org/officeDocument/2006/relationships/slideLayout" Target="../slideLayouts/slideLayout59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slideLayout" Target="../slideLayouts/slideLayout54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23" Type="http://schemas.openxmlformats.org/officeDocument/2006/relationships/slideLayout" Target="../slideLayouts/slideLayout53.xml"/><Relationship Id="rId28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Relationship Id="rId22" Type="http://schemas.openxmlformats.org/officeDocument/2006/relationships/slideLayout" Target="../slideLayouts/slideLayout52.xml"/><Relationship Id="rId27" Type="http://schemas.openxmlformats.org/officeDocument/2006/relationships/slideLayout" Target="../slideLayouts/slideLayout57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CE14A5-A74C-764E-B305-E10A15297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123121"/>
            <a:ext cx="10587037" cy="1133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F800F-A350-F3C6-6C1F-A7298C642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2355574"/>
            <a:ext cx="10587037" cy="3821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4FB07-7CE0-C186-107C-BAB09F583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124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endParaRPr lang="en-E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CF7DDE-0858-C9C7-378E-42CCAD4D8253}"/>
              </a:ext>
            </a:extLst>
          </p:cNvPr>
          <p:cNvPicPr>
            <a:picLocks noChangeAspect="1"/>
          </p:cNvPicPr>
          <p:nvPr userDrawn="1"/>
        </p:nvPicPr>
        <p:blipFill>
          <a:blip r:embed="rId32"/>
          <a:srcRect/>
          <a:stretch/>
        </p:blipFill>
        <p:spPr>
          <a:xfrm>
            <a:off x="245786" y="237098"/>
            <a:ext cx="1799155" cy="785504"/>
          </a:xfrm>
          <a:prstGeom prst="rect">
            <a:avLst/>
          </a:prstGeom>
        </p:spPr>
      </p:pic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007EF822-C0C3-57CC-E99B-B4C7C3DF2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681876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5" r:id="rId5"/>
    <p:sldLayoutId id="2147483734" r:id="rId6"/>
    <p:sldLayoutId id="2147483736" r:id="rId7"/>
    <p:sldLayoutId id="2147483666" r:id="rId8"/>
    <p:sldLayoutId id="2147483667" r:id="rId9"/>
    <p:sldLayoutId id="2147483735" r:id="rId10"/>
    <p:sldLayoutId id="2147483668" r:id="rId11"/>
    <p:sldLayoutId id="2147483669" r:id="rId12"/>
    <p:sldLayoutId id="2147483737" r:id="rId13"/>
    <p:sldLayoutId id="2147483675" r:id="rId14"/>
    <p:sldLayoutId id="2147483738" r:id="rId15"/>
    <p:sldLayoutId id="2147483739" r:id="rId16"/>
    <p:sldLayoutId id="2147483670" r:id="rId17"/>
    <p:sldLayoutId id="2147483671" r:id="rId18"/>
    <p:sldLayoutId id="2147483676" r:id="rId19"/>
    <p:sldLayoutId id="2147483674" r:id="rId20"/>
    <p:sldLayoutId id="2147483683" r:id="rId21"/>
    <p:sldLayoutId id="2147483681" r:id="rId22"/>
    <p:sldLayoutId id="2147483677" r:id="rId23"/>
    <p:sldLayoutId id="2147483680" r:id="rId24"/>
    <p:sldLayoutId id="2147483718" r:id="rId25"/>
    <p:sldLayoutId id="2147483682" r:id="rId26"/>
    <p:sldLayoutId id="2147483684" r:id="rId27"/>
    <p:sldLayoutId id="2147483673" r:id="rId28"/>
    <p:sldLayoutId id="2147483730" r:id="rId29"/>
    <p:sldLayoutId id="2147483678" r:id="rId3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CE14A5-A74C-764E-B305-E10A15297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3" y="1123121"/>
            <a:ext cx="10587037" cy="1133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F800F-A350-F3C6-6C1F-A7298C642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763" y="2355574"/>
            <a:ext cx="10587037" cy="3821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4FB07-7CE0-C186-107C-BAB09F583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4124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08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endParaRPr lang="en-EE"/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007EF822-C0C3-57CC-E99B-B4C7C3DF2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/>
          </a:p>
        </p:txBody>
      </p:sp>
      <p:pic>
        <p:nvPicPr>
          <p:cNvPr id="5" name="Picture 4" descr="A black and white text&#10;&#10;Description automatically generated">
            <a:extLst>
              <a:ext uri="{FF2B5EF4-FFF2-40B4-BE49-F238E27FC236}">
                <a16:creationId xmlns:a16="http://schemas.microsoft.com/office/drawing/2014/main" id="{7894F478-E68A-68B4-CED0-56D0B6B6E18C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86" y="224230"/>
            <a:ext cx="1799155" cy="81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865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19" r:id="rId17"/>
    <p:sldLayoutId id="2147483720" r:id="rId18"/>
    <p:sldLayoutId id="2147483721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  <p:sldLayoutId id="2147483729" r:id="rId27"/>
    <p:sldLayoutId id="2147483712" r:id="rId28"/>
    <p:sldLayoutId id="2147483732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 Light" panose="02000000000000000000" pitchFamily="2" charset="0"/>
          <a:ea typeface="Roboto Light" panose="02000000000000000000" pitchFamily="2" charset="0"/>
          <a:cs typeface="Roboto Light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C189368-3138-2734-4F64-ECF459E56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111" y="1051058"/>
            <a:ext cx="10580687" cy="942325"/>
          </a:xfrm>
        </p:spPr>
        <p:txBody>
          <a:bodyPr>
            <a:noAutofit/>
          </a:bodyPr>
          <a:lstStyle/>
          <a:p>
            <a:r>
              <a:rPr lang="et-EE" sz="3200">
                <a:latin typeface="Roboto Light"/>
                <a:ea typeface="Roboto Light"/>
                <a:cs typeface="Roboto Light"/>
              </a:rPr>
              <a:t>Energiatõhususe 2030. aasta järgse õigusraamisiku avalik konsultatsioon</a:t>
            </a:r>
            <a:endParaRPr lang="et-EE" sz="3200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DD133D67-1998-C01E-34B6-9AC271844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3110" y="2121408"/>
            <a:ext cx="10580687" cy="441717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Euroopa Komisjon ootab 12. juunini tagasisidet </a:t>
            </a:r>
            <a:r>
              <a:rPr lang="et-EE" sz="2000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energiatõhususe 2030. aasta järgse raamistiku koostamiseks</a:t>
            </a:r>
            <a:endParaRPr lang="et-EE" sz="2000" b="1">
              <a:solidFill>
                <a:schemeClr val="bg2">
                  <a:lumMod val="25000"/>
                </a:schemeClr>
              </a:solidFill>
            </a:endParaRPr>
          </a:p>
          <a:p>
            <a:pPr marL="800100" lvl="1" indent="-342900">
              <a:buFont typeface="Arial,Sans-Serif" panose="020B0604020202020204" pitchFamily="34" charset="0"/>
              <a:buChar char="•"/>
            </a:pPr>
            <a:r>
              <a:rPr lang="et-EE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Eesmärgiks</a:t>
            </a:r>
            <a:r>
              <a:rPr lang="et-EE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 </a:t>
            </a:r>
            <a:r>
              <a:rPr lang="et-EE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viia kehtiva </a:t>
            </a:r>
            <a:r>
              <a:rPr lang="et-EE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energiatõhususe direktiivi (EL) 2023/1791 </a:t>
            </a:r>
            <a:r>
              <a:rPr lang="et-EE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meetmed kooskõlla Euroopa kliimamääruse all võetud </a:t>
            </a:r>
            <a:r>
              <a:rPr lang="et-EE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2040. aasta kliimaeesmärgiga</a:t>
            </a:r>
            <a:r>
              <a:rPr lang="et-EE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 vähendada kasvuhoonegaaside netoheidet 90% võrreldes 1990. aastaga.</a:t>
            </a:r>
          </a:p>
          <a:p>
            <a:pPr marL="800100" lvl="1" indent="-342900">
              <a:buFont typeface="Arial,Sans-Serif" panose="020B0604020202020204" pitchFamily="34" charset="0"/>
              <a:buChar char="•"/>
            </a:pPr>
            <a:r>
              <a:rPr lang="et-EE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Teemadeks senine </a:t>
            </a:r>
            <a:r>
              <a:rPr lang="et-EE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rakendamine</a:t>
            </a:r>
            <a:r>
              <a:rPr lang="et-EE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, võimalike </a:t>
            </a:r>
            <a:r>
              <a:rPr lang="et-EE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lisameetmete</a:t>
            </a:r>
            <a:r>
              <a:rPr lang="et-EE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 vajadus ja </a:t>
            </a:r>
            <a:r>
              <a:rPr lang="et-EE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halduskoormus.</a:t>
            </a:r>
            <a:endParaRPr lang="et-EE" b="1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Eesti peamised huvid seoses </a:t>
            </a:r>
            <a:r>
              <a:rPr lang="et-EE" sz="2000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energiatõhususe direktiivi </a:t>
            </a:r>
            <a:r>
              <a:rPr lang="et-EE" sz="2000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uuendamisega on seotud </a:t>
            </a:r>
            <a:r>
              <a:rPr lang="et-EE" sz="2000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suuremate riiklike paindlikkustega</a:t>
            </a:r>
            <a:r>
              <a:rPr lang="et-EE" sz="2000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, avaliku sektori hoonete </a:t>
            </a:r>
            <a:r>
              <a:rPr lang="et-EE" sz="2000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3% rekonstrueerimiskohustusega</a:t>
            </a:r>
            <a:r>
              <a:rPr lang="et-EE" sz="2000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 ning ettevõtete halduskoormuse vähendamisega.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Seisukoht võetakse ka </a:t>
            </a:r>
            <a:r>
              <a:rPr lang="et-EE" sz="2000" b="1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hoonete energiatõhususe direktiivi (EL) 2024/1275 </a:t>
            </a:r>
            <a:r>
              <a:rPr lang="et-EE" sz="2000">
                <a:solidFill>
                  <a:schemeClr val="bg2">
                    <a:lumMod val="25000"/>
                  </a:schemeClr>
                </a:solidFill>
                <a:latin typeface="Roboto Light"/>
                <a:ea typeface="Roboto Light"/>
                <a:cs typeface="Roboto Light"/>
              </a:rPr>
              <a:t>kestliku liikuvuse nõuete teemal.</a:t>
            </a:r>
            <a:endParaRPr lang="et-EE" sz="2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9E5E88DB-CF00-F1E6-57C8-41F2E5CA29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755129-49AE-4A41-9597-34695D8D41C6}" type="slidenum">
              <a:rPr lang="en-EE" smtClean="0"/>
              <a:pPr/>
              <a:t>1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70290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FD450-CF7A-D03A-4E15-302310A2F1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755129-49AE-4A41-9597-34695D8D41C6}" type="slidenum">
              <a:rPr lang="en-EE" smtClean="0"/>
              <a:pPr/>
              <a:t>2</a:t>
            </a:fld>
            <a:endParaRPr lang="en-EE"/>
          </a:p>
        </p:txBody>
      </p:sp>
      <p:sp>
        <p:nvSpPr>
          <p:cNvPr id="12" name="Teksti kohatäide 2">
            <a:extLst>
              <a:ext uri="{FF2B5EF4-FFF2-40B4-BE49-F238E27FC236}">
                <a16:creationId xmlns:a16="http://schemas.microsoft.com/office/drawing/2014/main" id="{313FBA3D-7D6C-43DD-09B5-4BC4E3415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3110" y="1778088"/>
            <a:ext cx="10580687" cy="444673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et-EE" sz="1800" b="1" u="sng">
                <a:latin typeface="Roboto Light"/>
                <a:ea typeface="Roboto Light"/>
                <a:cs typeface="Roboto Light"/>
              </a:rPr>
              <a:t>Üldpõhimõtted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sz="1800" b="1">
                <a:latin typeface="Roboto Light"/>
                <a:ea typeface="Roboto Light"/>
                <a:cs typeface="Roboto Light"/>
              </a:rPr>
              <a:t>Toetame EL energiatõhususe eesmärke ka pärast 2030. aastat</a:t>
            </a:r>
            <a:r>
              <a:rPr lang="et-EE" sz="1800">
                <a:latin typeface="Roboto Light"/>
                <a:ea typeface="Roboto Light"/>
                <a:cs typeface="Roboto Light"/>
              </a:rPr>
              <a:t>, kuid peame vajalikuks oluliselt suuremat </a:t>
            </a:r>
            <a:r>
              <a:rPr lang="et-EE" sz="1800" b="1">
                <a:latin typeface="Roboto Light"/>
                <a:ea typeface="Roboto Light"/>
                <a:cs typeface="Roboto Light"/>
              </a:rPr>
              <a:t>riiklikku paindlikkust,</a:t>
            </a:r>
            <a:r>
              <a:rPr lang="et-EE" sz="1800">
                <a:latin typeface="Roboto Light"/>
                <a:ea typeface="Roboto Light"/>
                <a:cs typeface="Roboto Light"/>
              </a:rPr>
              <a:t> kuivõrd riikide lähteolud (energiasüsteemid, hoonefond, kliima jne) on erinevad.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sz="1800" b="1"/>
              <a:t>Energiatõhususe esikohale seadmise põhimõte </a:t>
            </a:r>
            <a:r>
              <a:rPr lang="et-EE" sz="1800"/>
              <a:t>peab muutuma praktiliselt rakendatavamaks.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sz="1800"/>
              <a:t>Energiatõhususe eesmärke tuleb hinnata </a:t>
            </a:r>
            <a:r>
              <a:rPr lang="et-EE" sz="1800" b="1"/>
              <a:t>ühes energiajulgeoleku, taastuvenergia- ja kliimaeesmärkidega</a:t>
            </a:r>
            <a:r>
              <a:rPr lang="et-EE" sz="1800"/>
              <a:t>, seejuures säilitades </a:t>
            </a:r>
            <a:r>
              <a:rPr lang="et-EE" sz="1800" b="1"/>
              <a:t>õigusaktide ülene ühtsus </a:t>
            </a:r>
            <a:r>
              <a:rPr lang="et-EE" sz="1800"/>
              <a:t>energiatõhususe vaates.</a:t>
            </a:r>
          </a:p>
          <a:p>
            <a:pPr algn="just"/>
            <a:r>
              <a:rPr lang="et-EE" sz="1800" b="1" u="sng"/>
              <a:t>Avaliku sektori hoonete rekonstrueerimiskohustus</a:t>
            </a:r>
            <a:endParaRPr lang="et-EE" sz="1800" u="sng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sz="1800" b="1"/>
              <a:t>3% rekonstrueerimiskohustuse baastaset</a:t>
            </a:r>
            <a:r>
              <a:rPr lang="et-EE" sz="1800"/>
              <a:t> peab regulaarselt üle vaatama, võtmaks arvesse muutusi hoonefondis. Vastasel juhul toob nõude täitmine kaasa </a:t>
            </a:r>
            <a:r>
              <a:rPr lang="et-EE" sz="1800" b="1"/>
              <a:t>suure investeerimisvajaduse</a:t>
            </a:r>
            <a:r>
              <a:rPr lang="et-EE" sz="1800"/>
              <a:t>. Leiame, et eesmärgi täitmisel peaks saama arvestada ka </a:t>
            </a:r>
            <a:r>
              <a:rPr lang="et-EE" sz="1800" b="1"/>
              <a:t>osalisi rekonstrueerimisi</a:t>
            </a:r>
            <a:r>
              <a:rPr lang="et-EE" sz="1800"/>
              <a:t>.</a:t>
            </a:r>
          </a:p>
          <a:p>
            <a:pPr algn="just"/>
            <a:r>
              <a:rPr lang="et-EE" sz="1800" b="1" u="sng"/>
              <a:t>Ettevõtted ja halduskoormus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sz="1800"/>
              <a:t>Ettevõtete kohustused peavad lähtuma </a:t>
            </a:r>
            <a:r>
              <a:rPr lang="et-EE" sz="1800" b="1"/>
              <a:t>tegelikult energiatarbimisest ja olema proportsionaalsed</a:t>
            </a:r>
            <a:r>
              <a:rPr lang="et-EE" sz="1800"/>
              <a:t>. </a:t>
            </a:r>
            <a:r>
              <a:rPr lang="et-EE" sz="1800" b="1"/>
              <a:t>Energiatõhususe aruandlus </a:t>
            </a:r>
            <a:r>
              <a:rPr lang="et-EE" sz="1800"/>
              <a:t>peab olema selge ning vältima peab </a:t>
            </a:r>
            <a:r>
              <a:rPr lang="et-EE" sz="1800" b="1"/>
              <a:t>halduskoormuse</a:t>
            </a:r>
            <a:r>
              <a:rPr lang="et-EE" sz="1800"/>
              <a:t> suurenemist ja </a:t>
            </a:r>
            <a:r>
              <a:rPr lang="et-EE" sz="1800" b="1"/>
              <a:t>dubleerivaid nõudeid</a:t>
            </a:r>
            <a:r>
              <a:rPr lang="et-EE" sz="180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t-EE" sz="1800"/>
          </a:p>
        </p:txBody>
      </p:sp>
      <p:sp>
        <p:nvSpPr>
          <p:cNvPr id="15" name="Pealkiri 1">
            <a:extLst>
              <a:ext uri="{FF2B5EF4-FFF2-40B4-BE49-F238E27FC236}">
                <a16:creationId xmlns:a16="http://schemas.microsoft.com/office/drawing/2014/main" id="{91275AAA-F3C8-8220-4DB1-394C81723065}"/>
              </a:ext>
            </a:extLst>
          </p:cNvPr>
          <p:cNvSpPr txBox="1">
            <a:spLocks/>
          </p:cNvSpPr>
          <p:nvPr/>
        </p:nvSpPr>
        <p:spPr>
          <a:xfrm>
            <a:off x="773111" y="1051058"/>
            <a:ext cx="10580687" cy="5955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t-EE" sz="3200"/>
              <a:t>Eesti peamised huvid ja seisukohad</a:t>
            </a:r>
          </a:p>
        </p:txBody>
      </p:sp>
    </p:spTree>
    <p:extLst>
      <p:ext uri="{BB962C8B-B14F-4D97-AF65-F5344CB8AC3E}">
        <p14:creationId xmlns:p14="http://schemas.microsoft.com/office/powerpoint/2010/main" val="3319195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2DBA0-7C0E-70DA-4F56-7DDD09D42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C3D18-7941-6797-5D7B-D085A657D4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755129-49AE-4A41-9597-34695D8D41C6}" type="slidenum">
              <a:rPr lang="en-EE" smtClean="0"/>
              <a:pPr/>
              <a:t>3</a:t>
            </a:fld>
            <a:endParaRPr lang="en-EE"/>
          </a:p>
        </p:txBody>
      </p:sp>
      <p:sp>
        <p:nvSpPr>
          <p:cNvPr id="12" name="Teksti kohatäide 2">
            <a:extLst>
              <a:ext uri="{FF2B5EF4-FFF2-40B4-BE49-F238E27FC236}">
                <a16:creationId xmlns:a16="http://schemas.microsoft.com/office/drawing/2014/main" id="{E92A9017-AB10-3B6E-792B-4F9A64D41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3110" y="1778088"/>
            <a:ext cx="10580687" cy="444673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et-EE" sz="1800" b="1" u="sng">
                <a:latin typeface="Roboto Light"/>
                <a:ea typeface="Roboto Light"/>
                <a:cs typeface="Roboto Light"/>
              </a:rPr>
              <a:t>Hoonete energiatõhususe direktiivi kestliku liikuvuse nõuded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sz="1800">
                <a:latin typeface="Roboto Light"/>
                <a:ea typeface="Roboto Light"/>
                <a:cs typeface="Roboto Light"/>
              </a:rPr>
              <a:t>Peame oluliseks kestliku liikuvuse nõuete (elektriautode laadimistaristu, hoonete eelkaabeldus, jalgrattaparklad) </a:t>
            </a:r>
            <a:r>
              <a:rPr lang="et-EE" sz="1800" b="1">
                <a:latin typeface="Roboto Light"/>
                <a:ea typeface="Roboto Light"/>
                <a:cs typeface="Roboto Light"/>
              </a:rPr>
              <a:t>majanduslikku mõistlikkust ja tehnilist teostatavust</a:t>
            </a:r>
            <a:r>
              <a:rPr lang="et-EE" sz="1800">
                <a:latin typeface="Roboto Light"/>
                <a:ea typeface="Roboto Light"/>
                <a:cs typeface="Roboto Light"/>
              </a:rPr>
              <a:t>. Oluline on arvestada </a:t>
            </a:r>
            <a:r>
              <a:rPr lang="et-EE" sz="1800" b="1">
                <a:latin typeface="Roboto Light"/>
                <a:ea typeface="Roboto Light"/>
                <a:cs typeface="Roboto Light"/>
              </a:rPr>
              <a:t>tehnoloogia arenguga (</a:t>
            </a:r>
            <a:r>
              <a:rPr lang="et-EE" sz="1800">
                <a:latin typeface="Roboto Light"/>
                <a:ea typeface="Roboto Light"/>
                <a:cs typeface="Roboto Light"/>
              </a:rPr>
              <a:t>nt kümne tavalaadija asemel üks kiirlaadija).</a:t>
            </a:r>
            <a:endParaRPr lang="et-EE" sz="180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t-EE" sz="1800"/>
          </a:p>
        </p:txBody>
      </p:sp>
      <p:sp>
        <p:nvSpPr>
          <p:cNvPr id="15" name="Pealkiri 1">
            <a:extLst>
              <a:ext uri="{FF2B5EF4-FFF2-40B4-BE49-F238E27FC236}">
                <a16:creationId xmlns:a16="http://schemas.microsoft.com/office/drawing/2014/main" id="{7256DF23-77BA-C696-0BBD-288ED98D6928}"/>
              </a:ext>
            </a:extLst>
          </p:cNvPr>
          <p:cNvSpPr txBox="1">
            <a:spLocks/>
          </p:cNvSpPr>
          <p:nvPr/>
        </p:nvSpPr>
        <p:spPr>
          <a:xfrm>
            <a:off x="773111" y="1051058"/>
            <a:ext cx="10580687" cy="5955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0" i="0" kern="120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t-EE" sz="3200"/>
              <a:t>Eesti peamised huvid ja seisukohad</a:t>
            </a:r>
          </a:p>
        </p:txBody>
      </p:sp>
    </p:spTree>
    <p:extLst>
      <p:ext uri="{BB962C8B-B14F-4D97-AF65-F5344CB8AC3E}">
        <p14:creationId xmlns:p14="http://schemas.microsoft.com/office/powerpoint/2010/main" val="1738316342"/>
      </p:ext>
    </p:extLst>
  </p:cSld>
  <p:clrMapOvr>
    <a:masterClrMapping/>
  </p:clrMapOvr>
</p:sld>
</file>

<file path=ppt/theme/theme1.xml><?xml version="1.0" encoding="utf-8"?>
<a:theme xmlns:a="http://schemas.openxmlformats.org/drawingml/2006/main" name="Valge">
  <a:themeElements>
    <a:clrScheme name="Custom 1">
      <a:dk1>
        <a:srgbClr val="003087"/>
      </a:dk1>
      <a:lt1>
        <a:srgbClr val="FFFFFF"/>
      </a:lt1>
      <a:dk2>
        <a:srgbClr val="272727"/>
      </a:dk2>
      <a:lt2>
        <a:srgbClr val="E7E6E6"/>
      </a:lt2>
      <a:accent1>
        <a:srgbClr val="003087"/>
      </a:accent1>
      <a:accent2>
        <a:srgbClr val="F0A320"/>
      </a:accent2>
      <a:accent3>
        <a:srgbClr val="006EB5"/>
      </a:accent3>
      <a:accent4>
        <a:srgbClr val="90C8E8"/>
      </a:accent4>
      <a:accent5>
        <a:srgbClr val="E76000"/>
      </a:accent5>
      <a:accent6>
        <a:srgbClr val="B9D9EB"/>
      </a:accent6>
      <a:hlink>
        <a:srgbClr val="003087"/>
      </a:hlink>
      <a:folHlink>
        <a:srgbClr val="00308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liM esitluspõhi_EST2.pptx" id="{ED81A18D-8D37-49CD-BC6B-E43CE01D67F5}" vid="{B3EA15CE-A40A-4C99-9EAD-050F1FB3E3ED}"/>
    </a:ext>
  </a:extLst>
</a:theme>
</file>

<file path=ppt/theme/theme2.xml><?xml version="1.0" encoding="utf-8"?>
<a:theme xmlns:a="http://schemas.openxmlformats.org/drawingml/2006/main" name="Sinine">
  <a:themeElements>
    <a:clrScheme name="Custom 1">
      <a:dk1>
        <a:srgbClr val="FFFFFF"/>
      </a:dk1>
      <a:lt1>
        <a:srgbClr val="003087"/>
      </a:lt1>
      <a:dk2>
        <a:srgbClr val="FFFFFF"/>
      </a:dk2>
      <a:lt2>
        <a:srgbClr val="003087"/>
      </a:lt2>
      <a:accent1>
        <a:srgbClr val="FFFFFF"/>
      </a:accent1>
      <a:accent2>
        <a:srgbClr val="F0A320"/>
      </a:accent2>
      <a:accent3>
        <a:srgbClr val="006EB5"/>
      </a:accent3>
      <a:accent4>
        <a:srgbClr val="90C8E8"/>
      </a:accent4>
      <a:accent5>
        <a:srgbClr val="E76000"/>
      </a:accent5>
      <a:accent6>
        <a:srgbClr val="B9D9EB"/>
      </a:accent6>
      <a:hlink>
        <a:srgbClr val="003087"/>
      </a:hlink>
      <a:folHlink>
        <a:srgbClr val="003087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liM esitluspõhi_EST2.pptx" id="{ED81A18D-8D37-49CD-BC6B-E43CE01D67F5}" vid="{DD96379B-8839-49D8-AA01-D4DD36EA7B75}"/>
    </a:ext>
  </a:extLst>
</a:theme>
</file>

<file path=ppt/theme/theme3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A6EA81E84038845B3A77C25BAC98F89" ma:contentTypeVersion="1" ma:contentTypeDescription="Loo uus dokument" ma:contentTypeScope="" ma:versionID="46fe92ddcf871a9ce15ccb608edfd66e">
  <xsd:schema xmlns:xsd="http://www.w3.org/2001/XMLSchema" xmlns:xs="http://www.w3.org/2001/XMLSchema" xmlns:p="http://schemas.microsoft.com/office/2006/metadata/properties" xmlns:ns2="1a8f620c-7abe-45c8-a153-23d666386c61" targetNamespace="http://schemas.microsoft.com/office/2006/metadata/properties" ma:root="true" ma:fieldsID="9532fe5c58ee3bc34dfb2652a909405f" ns2:_="">
    <xsd:import namespace="1a8f620c-7abe-45c8-a153-23d666386c6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f620c-7abe-45c8-a153-23d666386c6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2FD4A1-30CF-4A4A-B7F5-6066D0939CCB}">
  <ds:schemaRefs>
    <ds:schemaRef ds:uri="1a8f620c-7abe-45c8-a153-23d666386c6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F109659-7E0E-4FD4-87FD-026BAC51E3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E01A6E-CA8F-4DD2-BEAA-95F525A6DA2D}">
  <ds:schemaRefs>
    <ds:schemaRef ds:uri="1a8f620c-7abe-45c8-a153-23d666386c6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982d5054-1b3c-4a65-9351-3c842ea4ca12}" enabled="0" method="" siteId="{982d5054-1b3c-4a65-9351-3c842ea4ca1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Application>Microsoft Office PowerPoint</Application>
  <PresentationFormat>Widescreen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Valge</vt:lpstr>
      <vt:lpstr>Sinine</vt:lpstr>
      <vt:lpstr>Energiatõhususe 2030. aasta järgse õigusraamisiku avalik konsultatsioon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Rahel Kelus</dc:creator>
  <cp:revision>1</cp:revision>
  <dcterms:created xsi:type="dcterms:W3CDTF">2026-02-17T08:09:34Z</dcterms:created>
  <dcterms:modified xsi:type="dcterms:W3CDTF">2026-06-04T10:41:19Z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0x010100BA6EA81E84038845B3A77C25BAC98F89</vt:lpwstr>
  </property>
</Properties>
</file>